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Goals of the meeting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0700" y="744575"/>
            <a:ext cx="2419350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Goals of the meetings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Hear updates on new developments and plans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Discuss ways to foster interoperability &amp; collaboration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Share perspectives on standards/best practices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Identify gaps/opportunities in the preprint ecosystem</a:t>
            </a:r>
          </a:p>
          <a:p>
            <a:pPr indent="-381000" lvl="1" marL="914400" rtl="0">
              <a:spcBef>
                <a:spcPts val="0"/>
              </a:spcBef>
              <a:buSzPct val="100000"/>
            </a:pPr>
            <a:r>
              <a:rPr lang="en" sz="2400"/>
              <a:t>Internal goal - informing ASAPbio &amp; Funder Consortium directions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</a:t>
            </a:r>
            <a:r>
              <a:rPr lang="en"/>
              <a:t>eminders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This meeting is being live-streamed &amp; we have remote participants</a:t>
            </a:r>
          </a:p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Physical attendees: please speak into the microphones</a:t>
            </a:r>
          </a:p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Remote attendees: please keep your line muted when not speaking (*4 or #4 to unmute the phone)</a:t>
            </a:r>
          </a:p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When you first speak, state your name/affiliation</a:t>
            </a:r>
          </a:p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Daniel Colón-Ramos will monitor #ASAPbio</a:t>
            </a:r>
          </a:p>
          <a:p>
            <a:pPr indent="-355600" lvl="0" marL="457200" rtl="0">
              <a:spcBef>
                <a:spcPts val="0"/>
              </a:spcBef>
              <a:buSzPct val="100000"/>
            </a:pPr>
            <a:r>
              <a:rPr lang="en" sz="2000"/>
              <a:t>Collaborative notetaking: Google doc linked from asapbio.org/july-2017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