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53" r:id="rId1"/>
    <p:sldMasterId id="2147483957" r:id="rId2"/>
    <p:sldMasterId id="2147484018" r:id="rId3"/>
    <p:sldMasterId id="2147484030" r:id="rId4"/>
  </p:sldMasterIdLst>
  <p:notesMasterIdLst>
    <p:notesMasterId r:id="rId16"/>
  </p:notesMasterIdLst>
  <p:handoutMasterIdLst>
    <p:handoutMasterId r:id="rId17"/>
  </p:handoutMasterIdLst>
  <p:sldIdLst>
    <p:sldId id="304" r:id="rId5"/>
    <p:sldId id="334" r:id="rId6"/>
    <p:sldId id="327" r:id="rId7"/>
    <p:sldId id="335" r:id="rId8"/>
    <p:sldId id="336" r:id="rId9"/>
    <p:sldId id="338" r:id="rId10"/>
    <p:sldId id="339" r:id="rId11"/>
    <p:sldId id="328" r:id="rId12"/>
    <p:sldId id="329" r:id="rId13"/>
    <p:sldId id="340" r:id="rId14"/>
    <p:sldId id="326" r:id="rId15"/>
  </p:sldIdLst>
  <p:sldSz cx="8128000" cy="4572000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1pPr>
    <a:lvl2pPr marL="214252" indent="91217" algn="ctr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2pPr>
    <a:lvl3pPr marL="428505" indent="182433" algn="ctr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3pPr>
    <a:lvl4pPr marL="643818" indent="272590" algn="ctr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4pPr>
    <a:lvl5pPr marL="858070" indent="363805" algn="ctr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5pPr>
    <a:lvl6pPr marL="1527343" algn="l" defTabSz="610937" rtl="0" eaLnBrk="1" latinLnBrk="0" hangingPunct="1">
      <a:defRPr sz="2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6pPr>
    <a:lvl7pPr marL="1832812" algn="l" defTabSz="610937" rtl="0" eaLnBrk="1" latinLnBrk="0" hangingPunct="1">
      <a:defRPr sz="2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7pPr>
    <a:lvl8pPr marL="2138281" algn="l" defTabSz="610937" rtl="0" eaLnBrk="1" latinLnBrk="0" hangingPunct="1">
      <a:defRPr sz="2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8pPr>
    <a:lvl9pPr marL="2443750" algn="l" defTabSz="610937" rtl="0" eaLnBrk="1" latinLnBrk="0" hangingPunct="1">
      <a:defRPr sz="2000" kern="1200">
        <a:solidFill>
          <a:srgbClr val="000000"/>
        </a:solidFill>
        <a:latin typeface="GillSans" pitchFamily="-110" charset="0"/>
        <a:ea typeface="ヒラギノ角ゴ Pro W3" pitchFamily="-110" charset="-128"/>
        <a:cs typeface="+mn-cs"/>
        <a:sym typeface="GillSans" pitchFamily="-110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70" userDrawn="1">
          <p15:clr>
            <a:srgbClr val="A4A3A4"/>
          </p15:clr>
        </p15:guide>
        <p15:guide id="2" orient="horz" pos="2619" userDrawn="1">
          <p15:clr>
            <a:srgbClr val="A4A3A4"/>
          </p15:clr>
        </p15:guide>
        <p15:guide id="3" orient="horz" pos="1440" userDrawn="1">
          <p15:clr>
            <a:srgbClr val="A4A3A4"/>
          </p15:clr>
        </p15:guide>
        <p15:guide id="4" orient="horz" pos="2725" userDrawn="1">
          <p15:clr>
            <a:srgbClr val="A4A3A4"/>
          </p15:clr>
        </p15:guide>
        <p15:guide id="5" orient="horz" pos="1258" userDrawn="1">
          <p15:clr>
            <a:srgbClr val="A4A3A4"/>
          </p15:clr>
        </p15:guide>
        <p15:guide id="6" orient="horz" pos="669" userDrawn="1">
          <p15:clr>
            <a:srgbClr val="A4A3A4"/>
          </p15:clr>
        </p15:guide>
        <p15:guide id="7" orient="horz" pos="1555" userDrawn="1">
          <p15:clr>
            <a:srgbClr val="A4A3A4"/>
          </p15:clr>
        </p15:guide>
        <p15:guide id="8" pos="4781" userDrawn="1">
          <p15:clr>
            <a:srgbClr val="A4A3A4"/>
          </p15:clr>
        </p15:guide>
        <p15:guide id="9" pos="376" userDrawn="1">
          <p15:clr>
            <a:srgbClr val="A4A3A4"/>
          </p15:clr>
        </p15:guide>
        <p15:guide id="10" pos="1451" userDrawn="1">
          <p15:clr>
            <a:srgbClr val="A4A3A4"/>
          </p15:clr>
        </p15:guide>
        <p15:guide id="11" pos="2018" userDrawn="1">
          <p15:clr>
            <a:srgbClr val="A4A3A4"/>
          </p15:clr>
        </p15:guide>
        <p15:guide id="12" pos="1146" userDrawn="1">
          <p15:clr>
            <a:srgbClr val="A4A3A4"/>
          </p15:clr>
        </p15:guide>
        <p15:guide id="13" pos="2302" userDrawn="1">
          <p15:clr>
            <a:srgbClr val="A4A3A4"/>
          </p15:clr>
        </p15:guide>
        <p15:guide id="14" pos="2816" userDrawn="1">
          <p15:clr>
            <a:srgbClr val="A4A3A4"/>
          </p15:clr>
        </p15:guide>
        <p15:guide id="15" pos="3122" userDrawn="1">
          <p15:clr>
            <a:srgbClr val="A4A3A4"/>
          </p15:clr>
        </p15:guide>
        <p15:guide id="16" pos="3833" userDrawn="1">
          <p15:clr>
            <a:srgbClr val="A4A3A4"/>
          </p15:clr>
        </p15:guide>
        <p15:guide id="17" pos="4125" userDrawn="1">
          <p15:clr>
            <a:srgbClr val="A4A3A4"/>
          </p15:clr>
        </p15:guide>
        <p15:guide id="18" pos="1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73C"/>
    <a:srgbClr val="0000FF"/>
    <a:srgbClr val="00ACC1"/>
    <a:srgbClr val="8591A3"/>
    <a:srgbClr val="261F87"/>
    <a:srgbClr val="CC622D"/>
    <a:srgbClr val="773684"/>
    <a:srgbClr val="2D8ACB"/>
    <a:srgbClr val="515A6B"/>
    <a:srgbClr val="778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33" autoAdjust="0"/>
    <p:restoredTop sz="99897" autoAdjust="0"/>
  </p:normalViewPr>
  <p:slideViewPr>
    <p:cSldViewPr snapToObjects="1" showGuides="1">
      <p:cViewPr varScale="1">
        <p:scale>
          <a:sx n="92" d="100"/>
          <a:sy n="92" d="100"/>
        </p:scale>
        <p:origin x="495" y="51"/>
      </p:cViewPr>
      <p:guideLst>
        <p:guide orient="horz" pos="2770"/>
        <p:guide orient="horz" pos="2619"/>
        <p:guide orient="horz" pos="1440"/>
        <p:guide orient="horz" pos="2725"/>
        <p:guide orient="horz" pos="1258"/>
        <p:guide orient="horz" pos="669"/>
        <p:guide orient="horz" pos="1555"/>
        <p:guide pos="4781"/>
        <p:guide pos="376"/>
        <p:guide pos="1451"/>
        <p:guide pos="2018"/>
        <p:guide pos="1146"/>
        <p:guide pos="2302"/>
        <p:guide pos="2816"/>
        <p:guide pos="3122"/>
        <p:guide pos="3833"/>
        <p:guide pos="4125"/>
        <p:guide pos="1624"/>
      </p:guideLst>
    </p:cSldViewPr>
  </p:slideViewPr>
  <p:outlineViewPr>
    <p:cViewPr>
      <p:scale>
        <a:sx n="33" d="100"/>
        <a:sy n="33" d="100"/>
      </p:scale>
      <p:origin x="0" y="24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97" d="100"/>
          <a:sy n="97" d="100"/>
        </p:scale>
        <p:origin x="-35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becca.lawrence\Desktop\F1R%20stats%20Jan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'co-referees'!$L$1</c:f>
              <c:strCache>
                <c:ptCount val="1"/>
                <c:pt idx="0">
                  <c:v>Coreferees (%)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'co-referees'!$K$2:$K$6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xVal>
          <c:yVal>
            <c:numRef>
              <c:f>'co-referees'!$L$2:$L$6</c:f>
              <c:numCache>
                <c:formatCode>0.00%</c:formatCode>
                <c:ptCount val="5"/>
                <c:pt idx="0">
                  <c:v>4.24E-2</c:v>
                </c:pt>
                <c:pt idx="1">
                  <c:v>5.6899999999999999E-2</c:v>
                </c:pt>
                <c:pt idx="2">
                  <c:v>6.9400000000000003E-2</c:v>
                </c:pt>
                <c:pt idx="3">
                  <c:v>9.9000000000000005E-2</c:v>
                </c:pt>
                <c:pt idx="4">
                  <c:v>0.11940000000000001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E3-4767-830C-DE440FF23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745136"/>
        <c:axId val="502742840"/>
      </c:scatterChart>
      <c:valAx>
        <c:axId val="50274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42840"/>
        <c:crosses val="autoZero"/>
        <c:crossBetween val="midCat"/>
      </c:valAx>
      <c:valAx>
        <c:axId val="50274284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745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CB084F-4E2C-48FF-8788-FFC3D829E3AD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89C5F9-F251-4C8F-8D07-5792CFF86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69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ヒラギノ角ゴ Pro W3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B4DB4B-91BE-40E2-8DB2-EDB3D561B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67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Sans" pitchFamily="-110" charset="0"/>
        <a:ea typeface="ＭＳ Ｐゴシック" pitchFamily="-110" charset="-128"/>
        <a:cs typeface="ＭＳ Ｐゴシック" pitchFamily="-110" charset="-128"/>
      </a:defRPr>
    </a:lvl1pPr>
    <a:lvl2pPr marL="214252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Sans" pitchFamily="-110" charset="0"/>
        <a:ea typeface="ＭＳ Ｐゴシック" pitchFamily="-110" charset="-128"/>
        <a:cs typeface="+mn-cs"/>
      </a:defRPr>
    </a:lvl2pPr>
    <a:lvl3pPr marL="428505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Sans" pitchFamily="-110" charset="0"/>
        <a:ea typeface="ＭＳ Ｐゴシック" pitchFamily="-110" charset="-128"/>
        <a:cs typeface="+mn-cs"/>
      </a:defRPr>
    </a:lvl3pPr>
    <a:lvl4pPr marL="643818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Sans" pitchFamily="-110" charset="0"/>
        <a:ea typeface="ＭＳ Ｐゴシック" pitchFamily="-110" charset="-128"/>
        <a:cs typeface="+mn-cs"/>
      </a:defRPr>
    </a:lvl4pPr>
    <a:lvl5pPr marL="85807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GillSans" pitchFamily="-110" charset="0"/>
        <a:ea typeface="ＭＳ Ｐゴシック" pitchFamily="-110" charset="-128"/>
        <a:cs typeface="+mn-cs"/>
      </a:defRPr>
    </a:lvl5pPr>
    <a:lvl6pPr marL="1073876" algn="l" defTabSz="21477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88651" algn="l" defTabSz="21477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503425" algn="l" defTabSz="21477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718201" algn="l" defTabSz="21477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C190D-459D-4CC5-BFDC-AC7D8BFA397F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emf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of 1000 - 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8130921" cy="41529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ym typeface="GillSans" pitchFamily="-110" charset="0"/>
              </a:rPr>
              <a:t> 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41992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" name="Picture 11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4" name="Picture 3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81" y="1872357"/>
            <a:ext cx="2198838" cy="432000"/>
          </a:xfrm>
          <a:prstGeom prst="rect">
            <a:avLst/>
          </a:prstGeom>
        </p:spPr>
      </p:pic>
      <p:pic>
        <p:nvPicPr>
          <p:cNvPr id="7" name="Picture 6" descr="f1000_RED_RGB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of 1000 - Sub Section (black ty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8130921" cy="41529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Arial" pitchFamily="34" charset="0"/>
                <a:cs typeface="Arial" pitchFamily="34" charset="0"/>
                <a:sym typeface="GillSans" pitchFamily="-110" charset="0"/>
              </a:rPr>
              <a:t> 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89581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chemeClr val="tx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0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" name="Picture 20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23" name="Picture 22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of 1000 - 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" name="Picture 14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7" name="Picture 16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  <p:pic>
        <p:nvPicPr>
          <p:cNvPr id="18" name="Picture 17" descr="f1000_RED_RGB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81" y="1872357"/>
            <a:ext cx="2198838" cy="432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 bwMode="auto">
          <a:xfrm>
            <a:off x="0" y="0"/>
            <a:ext cx="8130921" cy="4152900"/>
          </a:xfrm>
          <a:prstGeom prst="rect">
            <a:avLst/>
          </a:prstGeom>
          <a:solidFill>
            <a:srgbClr val="CB2D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ym typeface="GillSans" pitchFamily="-110" charset="0"/>
              </a:rPr>
              <a:t> </a:t>
            </a:r>
          </a:p>
        </p:txBody>
      </p:sp>
      <p:pic>
        <p:nvPicPr>
          <p:cNvPr id="15" name="Picture 14" descr="f1000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6471" y="1885955"/>
            <a:ext cx="3677979" cy="38630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>
            <a:off x="596533" y="1805516"/>
            <a:ext cx="6983875" cy="1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1" y="1423130"/>
            <a:ext cx="8128000" cy="286809"/>
          </a:xfrm>
          <a:prstGeom prst="rect">
            <a:avLst/>
          </a:prstGeom>
        </p:spPr>
        <p:txBody>
          <a:bodyPr lIns="61094" tIns="30547" rIns="61094" bIns="30547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rgbClr val="CB2E2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106166"/>
            <a:ext cx="8128000" cy="323850"/>
          </a:xfrm>
          <a:prstGeom prst="rect">
            <a:avLst/>
          </a:prstGeom>
        </p:spPr>
        <p:txBody>
          <a:bodyPr lIns="61094" tIns="30547" rIns="61094" bIns="30547"/>
          <a:lstStyle>
            <a:lvl1pPr marL="0" indent="0" algn="ctr">
              <a:spcBef>
                <a:spcPts val="0"/>
              </a:spcBef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4" name="Picture 13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1" name="Picture 20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2"/>
          </p:nvPr>
        </p:nvSpPr>
        <p:spPr>
          <a:xfrm>
            <a:off x="596533" y="1062038"/>
            <a:ext cx="3877174" cy="1411288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600"/>
              </a:spcBef>
              <a:buClr>
                <a:srgbClr val="C00000"/>
              </a:buClr>
              <a:buSzPct val="100000"/>
              <a:buFontTx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 marL="357188" indent="-180975">
              <a:spcBef>
                <a:spcPts val="6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sz="1000" baseline="0">
                <a:latin typeface="Arial" pitchFamily="34" charset="0"/>
                <a:cs typeface="Arial" pitchFamily="34" charset="0"/>
              </a:defRPr>
            </a:lvl2pPr>
            <a:lvl3pPr>
              <a:buClr>
                <a:srgbClr val="C00000"/>
              </a:buClr>
              <a:buSzPct val="100000"/>
              <a:defRPr sz="1000">
                <a:latin typeface="Arial" pitchFamily="34" charset="0"/>
                <a:cs typeface="Arial" pitchFamily="34" charset="0"/>
              </a:defRPr>
            </a:lvl3pPr>
            <a:lvl4pPr>
              <a:buNone/>
              <a:defRPr/>
            </a:lvl4pPr>
            <a:lvl6pPr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9" name="Picture 18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4" name="Picture 23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4683" y="1062040"/>
            <a:ext cx="4359104" cy="2436163"/>
          </a:xfrm>
          <a:prstGeom prst="rect">
            <a:avLst/>
          </a:prstGeom>
          <a:ln w="12700">
            <a:solidFill>
              <a:srgbClr val="CB2E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164750" y="1062039"/>
            <a:ext cx="2409137" cy="1391065"/>
          </a:xfrm>
          <a:prstGeom prst="rect">
            <a:avLst/>
          </a:prstGeom>
          <a:ln w="12700">
            <a:solidFill>
              <a:srgbClr val="CB2E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"/>
          <p:cNvSpPr>
            <a:spLocks noChangeShapeType="1"/>
          </p:cNvSpPr>
          <p:nvPr userDrawn="1"/>
        </p:nvSpPr>
        <p:spPr bwMode="auto">
          <a:xfrm rot="10800000" flipH="1">
            <a:off x="589581" y="4157661"/>
            <a:ext cx="6983877" cy="2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3" name="Picture 22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4683" y="1062040"/>
            <a:ext cx="4359104" cy="2436163"/>
          </a:xfrm>
          <a:prstGeom prst="rect">
            <a:avLst/>
          </a:prstGeom>
          <a:ln w="12700">
            <a:solidFill>
              <a:srgbClr val="CB2E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"/>
          <p:cNvSpPr>
            <a:spLocks noChangeShapeType="1"/>
          </p:cNvSpPr>
          <p:nvPr userDrawn="1"/>
        </p:nvSpPr>
        <p:spPr bwMode="auto">
          <a:xfrm rot="10800000" flipH="1">
            <a:off x="589581" y="4157661"/>
            <a:ext cx="6983877" cy="2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160099" y="1086615"/>
            <a:ext cx="2430391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2" name="Picture 21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3" name="Picture 22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Left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6532" y="1062039"/>
            <a:ext cx="2409137" cy="1391065"/>
          </a:xfrm>
          <a:prstGeom prst="rect">
            <a:avLst/>
          </a:prstGeom>
          <a:ln w="12700">
            <a:solidFill>
              <a:srgbClr val="CB2E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"/>
          <p:cNvSpPr>
            <a:spLocks noChangeShapeType="1"/>
          </p:cNvSpPr>
          <p:nvPr userDrawn="1"/>
        </p:nvSpPr>
        <p:spPr bwMode="auto">
          <a:xfrm rot="10800000" flipH="1">
            <a:off x="589581" y="4157661"/>
            <a:ext cx="6983877" cy="2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195553" y="1081725"/>
            <a:ext cx="4377904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3" name="Picture 22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4" name="Picture 23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Right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160000" y="1057276"/>
            <a:ext cx="2409137" cy="1391065"/>
          </a:xfrm>
          <a:prstGeom prst="rect">
            <a:avLst/>
          </a:prstGeom>
          <a:ln w="12700">
            <a:solidFill>
              <a:srgbClr val="CB2E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"/>
          <p:cNvSpPr>
            <a:spLocks noChangeShapeType="1"/>
          </p:cNvSpPr>
          <p:nvPr userDrawn="1"/>
        </p:nvSpPr>
        <p:spPr bwMode="auto">
          <a:xfrm rot="10800000" flipH="1">
            <a:off x="589581" y="4157661"/>
            <a:ext cx="6983877" cy="2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87639" y="1071945"/>
            <a:ext cx="4367996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3" name="Picture 22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4" name="Picture 23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Title &amp;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2"/>
          <p:cNvSpPr>
            <a:spLocks noChangeShapeType="1"/>
          </p:cNvSpPr>
          <p:nvPr userDrawn="1"/>
        </p:nvSpPr>
        <p:spPr bwMode="auto">
          <a:xfrm rot="10800000" flipH="1">
            <a:off x="589581" y="4157661"/>
            <a:ext cx="6983877" cy="2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160099" y="1081725"/>
            <a:ext cx="2430391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3" name="Picture 22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4" name="Picture 23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of 1000 -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 flipV="1">
            <a:off x="596530" y="1805516"/>
            <a:ext cx="6983878" cy="2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1" y="1423130"/>
            <a:ext cx="8128000" cy="286809"/>
          </a:xfrm>
          <a:prstGeom prst="rect">
            <a:avLst/>
          </a:prstGeom>
        </p:spPr>
        <p:txBody>
          <a:bodyPr lIns="61094" tIns="30547" rIns="61094" bIns="30547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rgbClr val="CB2E2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106166"/>
            <a:ext cx="8128000" cy="323850"/>
          </a:xfrm>
          <a:prstGeom prst="rect">
            <a:avLst/>
          </a:prstGeom>
        </p:spPr>
        <p:txBody>
          <a:bodyPr lIns="61094" tIns="30547" rIns="61094" bIns="30547"/>
          <a:lstStyle>
            <a:lvl1pPr marL="0" indent="0" algn="ctr">
              <a:spcBef>
                <a:spcPts val="0"/>
              </a:spcBef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4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5" name="Picture 24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27" name="Picture 26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2"/>
          <p:cNvSpPr>
            <a:spLocks noChangeShapeType="1"/>
          </p:cNvSpPr>
          <p:nvPr userDrawn="1"/>
        </p:nvSpPr>
        <p:spPr bwMode="auto">
          <a:xfrm rot="10800000" flipH="1">
            <a:off x="589581" y="4157661"/>
            <a:ext cx="6983877" cy="2"/>
          </a:xfrm>
          <a:prstGeom prst="line">
            <a:avLst/>
          </a:prstGeom>
          <a:noFill/>
          <a:ln w="12700">
            <a:solidFill>
              <a:srgbClr val="CB2E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0" name="Picture 19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2" name="Picture 21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Sub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8130921" cy="4152900"/>
          </a:xfrm>
          <a:prstGeom prst="rect">
            <a:avLst/>
          </a:prstGeom>
          <a:solidFill>
            <a:srgbClr val="CB2D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Arial" pitchFamily="34" charset="0"/>
                <a:cs typeface="Arial" pitchFamily="34" charset="0"/>
                <a:sym typeface="GillSans" pitchFamily="-110" charset="0"/>
              </a:rPr>
              <a:t>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9581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chemeClr val="bg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9" name="Picture 18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0" name="Picture 19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1000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4909" y="1885955"/>
            <a:ext cx="3661104" cy="38630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2379282" y="4386000"/>
            <a:ext cx="891634" cy="180000"/>
          </a:xfrm>
          <a:prstGeom prst="rect">
            <a:avLst/>
          </a:prstGeom>
          <a:solidFill>
            <a:srgbClr val="CB2E2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3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2379283" y="4224985"/>
            <a:ext cx="887012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7" name="Picture 16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18" name="Picture 17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 bwMode="auto">
          <a:xfrm>
            <a:off x="0" y="0"/>
            <a:ext cx="8130921" cy="4158208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ym typeface="GillSans" pitchFamily="-110" charset="0"/>
              </a:rPr>
              <a:t> </a:t>
            </a:r>
          </a:p>
        </p:txBody>
      </p:sp>
      <p:pic>
        <p:nvPicPr>
          <p:cNvPr id="13" name="Picture 12" descr="f1000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867" y="1920355"/>
            <a:ext cx="4392267" cy="365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 descr="Workspace_logo_gray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1" name="Picture 20" descr="f1000_RED_RGB.eps"/>
          <p:cNvPicPr>
            <a:picLocks noChangeAspect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>
            <a:off x="596533" y="1805516"/>
            <a:ext cx="6983875" cy="1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1" y="1423130"/>
            <a:ext cx="8128000" cy="286809"/>
          </a:xfrm>
          <a:prstGeom prst="rect">
            <a:avLst/>
          </a:prstGeom>
        </p:spPr>
        <p:txBody>
          <a:bodyPr lIns="61094" tIns="30547" rIns="61094" bIns="30547"/>
          <a:lstStyle>
            <a:lvl1pPr marL="0" indent="0" algn="ctr">
              <a:spcBef>
                <a:spcPts val="0"/>
              </a:spcBef>
              <a:buNone/>
              <a:defRPr sz="1900" cap="all" baseline="0">
                <a:solidFill>
                  <a:srgbClr val="CC622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106166"/>
            <a:ext cx="8128000" cy="323850"/>
          </a:xfrm>
          <a:prstGeom prst="rect">
            <a:avLst/>
          </a:prstGeom>
        </p:spPr>
        <p:txBody>
          <a:bodyPr lIns="61094" tIns="30547" rIns="61094" bIns="30547"/>
          <a:lstStyle>
            <a:lvl1pPr marL="0" indent="0" algn="ctr">
              <a:spcBef>
                <a:spcPts val="0"/>
              </a:spcBef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4" name="Picture 13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16" name="Picture 15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C62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2"/>
          </p:nvPr>
        </p:nvSpPr>
        <p:spPr>
          <a:xfrm>
            <a:off x="596533" y="1062038"/>
            <a:ext cx="3877174" cy="1411288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600"/>
              </a:spcBef>
              <a:buClr>
                <a:srgbClr val="CC622D"/>
              </a:buClr>
              <a:buSzPct val="100000"/>
              <a:buFont typeface="Arial" pitchFamily="34" charset="0"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 marL="357188" indent="-180975">
              <a:spcBef>
                <a:spcPts val="600"/>
              </a:spcBef>
              <a:buClr>
                <a:srgbClr val="CC622D"/>
              </a:buClr>
              <a:buSzPct val="100000"/>
              <a:buFont typeface="Arial" pitchFamily="34" charset="0"/>
              <a:buChar char="•"/>
              <a:defRPr sz="1000" baseline="0">
                <a:latin typeface="Arial" pitchFamily="34" charset="0"/>
                <a:cs typeface="Arial" pitchFamily="34" charset="0"/>
              </a:defRPr>
            </a:lvl2pPr>
            <a:lvl3pPr>
              <a:buClr>
                <a:srgbClr val="CC622D"/>
              </a:buClr>
              <a:buSzPct val="100000"/>
              <a:buNone/>
              <a:defRPr sz="1000">
                <a:latin typeface="Calibri" pitchFamily="34" charset="0"/>
              </a:defRPr>
            </a:lvl3pPr>
            <a:lvl4pPr>
              <a:buNone/>
              <a:defRPr/>
            </a:lvl4pPr>
            <a:lvl6pPr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9" name="Picture 18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4" name="Picture 23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4683" y="1062040"/>
            <a:ext cx="4359104" cy="2436163"/>
          </a:xfrm>
          <a:prstGeom prst="rect">
            <a:avLst/>
          </a:prstGeom>
          <a:ln w="12700">
            <a:solidFill>
              <a:srgbClr val="CC62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164750" y="1062039"/>
            <a:ext cx="2409137" cy="1391065"/>
          </a:xfrm>
          <a:prstGeom prst="rect">
            <a:avLst/>
          </a:prstGeom>
          <a:ln w="12700">
            <a:solidFill>
              <a:srgbClr val="CC62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C62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7" name="Picture 16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3" name="Picture 22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4683" y="1062040"/>
            <a:ext cx="4359104" cy="2436163"/>
          </a:xfrm>
          <a:prstGeom prst="rect">
            <a:avLst/>
          </a:prstGeom>
          <a:ln w="12700">
            <a:solidFill>
              <a:srgbClr val="CC62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C62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160099" y="1081725"/>
            <a:ext cx="2430391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7" name="Picture 16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3" name="Picture 22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Left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6532" y="1062039"/>
            <a:ext cx="2409137" cy="1391065"/>
          </a:xfrm>
          <a:prstGeom prst="rect">
            <a:avLst/>
          </a:prstGeom>
          <a:ln w="12700">
            <a:solidFill>
              <a:srgbClr val="CC62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195552" y="1081725"/>
            <a:ext cx="4394938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C62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4" name="Picture 23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Right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160000" y="1057276"/>
            <a:ext cx="2409137" cy="1391065"/>
          </a:xfrm>
          <a:prstGeom prst="rect">
            <a:avLst/>
          </a:prstGeom>
          <a:ln w="12700">
            <a:solidFill>
              <a:srgbClr val="CC622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89579" y="1081725"/>
            <a:ext cx="4366056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C62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4" name="Picture 23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of 1000 -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9581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96533" y="1062038"/>
            <a:ext cx="3877174" cy="1411288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600"/>
              </a:spcBef>
              <a:buClr>
                <a:srgbClr val="C00000"/>
              </a:buClr>
              <a:buSzPct val="100000"/>
              <a:buFontTx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 marL="357188" indent="-180975">
              <a:spcBef>
                <a:spcPts val="600"/>
              </a:spcBef>
              <a:buClr>
                <a:srgbClr val="C00000"/>
              </a:buClr>
              <a:buSzPct val="100000"/>
              <a:buFont typeface="Arial" pitchFamily="34" charset="0"/>
              <a:buChar char="•"/>
              <a:defRPr sz="1000" baseline="0">
                <a:latin typeface="Arial" pitchFamily="34" charset="0"/>
                <a:cs typeface="Arial" pitchFamily="34" charset="0"/>
              </a:defRPr>
            </a:lvl2pPr>
            <a:lvl3pPr>
              <a:buClr>
                <a:srgbClr val="C00000"/>
              </a:buClr>
              <a:buSzPct val="100000"/>
              <a:defRPr sz="1000">
                <a:latin typeface="Arial" pitchFamily="34" charset="0"/>
                <a:cs typeface="Arial" pitchFamily="34" charset="0"/>
              </a:defRPr>
            </a:lvl3pPr>
            <a:lvl4pPr>
              <a:buNone/>
              <a:defRPr/>
            </a:lvl4pPr>
            <a:lvl6pPr>
              <a:buNone/>
              <a:defRPr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2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6" name="Picture 25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28" name="Picture 27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Title &amp;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160099" y="1081725"/>
            <a:ext cx="2430391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C62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" name="Picture 20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3" name="Picture 22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C62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CC622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4" name="Picture 13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22" name="Picture 21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Sub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8130921" cy="41529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latin typeface="Arial" pitchFamily="34" charset="0"/>
                <a:cs typeface="Arial" pitchFamily="34" charset="0"/>
                <a:sym typeface="GillSans" pitchFamily="-110" charset="0"/>
              </a:rPr>
              <a:t>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9581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chemeClr val="bg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17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19" name="Picture 18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-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 userDrawn="1"/>
        </p:nvSpPr>
        <p:spPr bwMode="auto">
          <a:xfrm>
            <a:off x="5795489" y="4390412"/>
            <a:ext cx="1118554" cy="180000"/>
          </a:xfrm>
          <a:prstGeom prst="rect">
            <a:avLst/>
          </a:prstGeom>
          <a:solidFill>
            <a:srgbClr val="F2673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5795488" y="4225766"/>
            <a:ext cx="1118061" cy="9307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2" name="Picture 11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pic>
        <p:nvPicPr>
          <p:cNvPr id="14" name="Picture 13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  <p:pic>
        <p:nvPicPr>
          <p:cNvPr id="2" name="Picture 1" descr="research_RGB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62" y="1920355"/>
            <a:ext cx="4397676" cy="36944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8128000" cy="4152900"/>
          </a:xfrm>
          <a:prstGeom prst="rect">
            <a:avLst/>
          </a:prstGeom>
          <a:solidFill>
            <a:srgbClr val="00A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n>
                <a:noFill/>
              </a:ln>
              <a:solidFill>
                <a:srgbClr val="00ACC1"/>
              </a:solidFill>
              <a:effectLst/>
            </a:endParaRPr>
          </a:p>
        </p:txBody>
      </p:sp>
      <p:pic>
        <p:nvPicPr>
          <p:cNvPr id="3" name="Picture 2" descr="Workspace_logo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39" y="1905001"/>
            <a:ext cx="5062777" cy="417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" name="Picture 20" descr="f1000_RED_RGB.eps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rot="10800000" flipH="1">
            <a:off x="596533" y="1805516"/>
            <a:ext cx="6983875" cy="1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-1" y="1423130"/>
            <a:ext cx="8128000" cy="286809"/>
          </a:xfrm>
          <a:prstGeom prst="rect">
            <a:avLst/>
          </a:prstGeom>
        </p:spPr>
        <p:txBody>
          <a:bodyPr lIns="61094" tIns="30547" rIns="61094" bIns="30547"/>
          <a:lstStyle>
            <a:lvl1pPr marL="0" indent="0" algn="ctr">
              <a:spcBef>
                <a:spcPts val="0"/>
              </a:spcBef>
              <a:buNone/>
              <a:defRPr sz="1900" cap="all" baseline="0">
                <a:solidFill>
                  <a:srgbClr val="00ACC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2106166"/>
            <a:ext cx="8128000" cy="323850"/>
          </a:xfrm>
          <a:prstGeom prst="rect">
            <a:avLst/>
          </a:prstGeom>
        </p:spPr>
        <p:txBody>
          <a:bodyPr lIns="61094" tIns="30547" rIns="61094" bIns="30547"/>
          <a:lstStyle>
            <a:lvl1pPr marL="0" indent="0" algn="ctr">
              <a:spcBef>
                <a:spcPts val="0"/>
              </a:spcBef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2"/>
          </p:nvPr>
        </p:nvSpPr>
        <p:spPr>
          <a:xfrm>
            <a:off x="596533" y="1062038"/>
            <a:ext cx="3877174" cy="1411288"/>
          </a:xfrm>
          <a:prstGeom prst="rect">
            <a:avLst/>
          </a:prstGeom>
        </p:spPr>
        <p:txBody>
          <a:bodyPr vert="horz" lIns="0" tIns="0" rIns="0" bIns="0"/>
          <a:lstStyle>
            <a:lvl1pPr marL="180975" indent="-180975">
              <a:spcBef>
                <a:spcPts val="600"/>
              </a:spcBef>
              <a:buClr>
                <a:srgbClr val="773684"/>
              </a:buClr>
              <a:buSzPct val="100000"/>
              <a:buFont typeface="Arial" pitchFamily="34" charset="0"/>
              <a:buNone/>
              <a:defRPr sz="1000" baseline="0">
                <a:latin typeface="Arial" pitchFamily="34" charset="0"/>
                <a:cs typeface="Arial" pitchFamily="34" charset="0"/>
              </a:defRPr>
            </a:lvl1pPr>
            <a:lvl2pPr marL="357188" indent="-180975">
              <a:spcBef>
                <a:spcPts val="600"/>
              </a:spcBef>
              <a:buClr>
                <a:srgbClr val="773684"/>
              </a:buClr>
              <a:buSzPct val="100000"/>
              <a:buFont typeface="Arial" pitchFamily="34" charset="0"/>
              <a:buChar char="•"/>
              <a:defRPr sz="1000" baseline="0">
                <a:latin typeface="Arial" pitchFamily="34" charset="0"/>
                <a:cs typeface="Arial" pitchFamily="34" charset="0"/>
              </a:defRPr>
            </a:lvl2pPr>
            <a:lvl3pPr>
              <a:buClr>
                <a:srgbClr val="773684"/>
              </a:buClr>
              <a:buSzPct val="100000"/>
              <a:defRPr sz="1000">
                <a:latin typeface="Arial" pitchFamily="34" charset="0"/>
                <a:cs typeface="Arial" pitchFamily="34" charset="0"/>
              </a:defRPr>
            </a:lvl3pPr>
            <a:lvl4pPr>
              <a:buNone/>
              <a:defRPr/>
            </a:lvl4pPr>
            <a:lvl6pPr>
              <a:buNone/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21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n>
                <a:solidFill>
                  <a:srgbClr val="00ACC1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00ACC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4683" y="1062040"/>
            <a:ext cx="4359104" cy="2436163"/>
          </a:xfrm>
          <a:prstGeom prst="rect">
            <a:avLst/>
          </a:prstGeom>
          <a:ln w="12700">
            <a:solidFill>
              <a:srgbClr val="00ACC1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164750" y="1062039"/>
            <a:ext cx="2409137" cy="1391065"/>
          </a:xfrm>
          <a:prstGeom prst="rect">
            <a:avLst/>
          </a:prstGeom>
          <a:ln w="12700">
            <a:solidFill>
              <a:srgbClr val="00ACC1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19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00ACC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4683" y="1062040"/>
            <a:ext cx="4359104" cy="2436163"/>
          </a:xfrm>
          <a:prstGeom prst="rect">
            <a:avLst/>
          </a:prstGeom>
          <a:ln w="12700">
            <a:solidFill>
              <a:srgbClr val="00ACC1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3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160099" y="1081725"/>
            <a:ext cx="2430391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00ACC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Left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6532" y="1062039"/>
            <a:ext cx="2409137" cy="1391065"/>
          </a:xfrm>
          <a:prstGeom prst="rect">
            <a:avLst/>
          </a:prstGeom>
          <a:ln w="12700">
            <a:solidFill>
              <a:srgbClr val="00ACC1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195552" y="1081725"/>
            <a:ext cx="4394938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00ACC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of 1000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9581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4683" y="1062040"/>
            <a:ext cx="4359104" cy="2436163"/>
          </a:xfrm>
          <a:prstGeom prst="rect">
            <a:avLst/>
          </a:prstGeom>
          <a:ln w="12700">
            <a:solidFill>
              <a:srgbClr val="DDDDD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>
                <a:sym typeface="GillSans" pitchFamily="-110" charset="0"/>
              </a:rPr>
              <a:t>Drag picture to placeholder or click icon to add</a:t>
            </a:r>
            <a:endParaRPr lang="en-US" noProof="0" dirty="0">
              <a:sym typeface="GillSans" pitchFamily="-110" charset="0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164750" y="1062039"/>
            <a:ext cx="2409137" cy="1391065"/>
          </a:xfrm>
          <a:prstGeom prst="rect">
            <a:avLst/>
          </a:prstGeom>
          <a:ln w="12700">
            <a:solidFill>
              <a:srgbClr val="DDDDD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>
                <a:sym typeface="GillSans" pitchFamily="-110" charset="0"/>
              </a:rPr>
              <a:t>Drag picture to placeholder or click icon to add</a:t>
            </a:r>
            <a:endParaRPr lang="en-US" noProof="0" dirty="0">
              <a:sym typeface="GillSans" pitchFamily="-110" charset="0"/>
            </a:endParaRP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 userDrawn="1"/>
        </p:nvSpPr>
        <p:spPr bwMode="auto">
          <a:xfrm rot="10800000" flipH="1" flipV="1">
            <a:off x="589583" y="4157663"/>
            <a:ext cx="6992477" cy="4763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7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8" name="Picture 27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30" name="Picture 29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Right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160000" y="1057276"/>
            <a:ext cx="2409137" cy="1391065"/>
          </a:xfrm>
          <a:prstGeom prst="rect">
            <a:avLst/>
          </a:prstGeom>
          <a:ln w="12700">
            <a:solidFill>
              <a:srgbClr val="00ACC1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>
                <a:sym typeface="GillSans" pitchFamily="-110" charset="0"/>
              </a:rPr>
              <a:t>Click icon to add picture</a:t>
            </a:r>
          </a:p>
        </p:txBody>
      </p:sp>
      <p:sp>
        <p:nvSpPr>
          <p:cNvPr id="28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89579" y="1081725"/>
            <a:ext cx="4366056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00ACC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Title &amp;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160099" y="1081725"/>
            <a:ext cx="2430391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00ACC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00ACC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 flipV="1">
            <a:off x="589582" y="4157663"/>
            <a:ext cx="6986152" cy="4763"/>
          </a:xfrm>
          <a:prstGeom prst="line">
            <a:avLst/>
          </a:prstGeom>
          <a:noFill/>
          <a:ln w="12700">
            <a:solidFill>
              <a:srgbClr val="00ACC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Sub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8128000" cy="4152900"/>
          </a:xfrm>
          <a:prstGeom prst="rect">
            <a:avLst/>
          </a:prstGeom>
          <a:solidFill>
            <a:srgbClr val="00AC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9581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chemeClr val="bg1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s -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57" y="1905001"/>
            <a:ext cx="4725541" cy="417469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of 1000 -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9581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94683" y="1062040"/>
            <a:ext cx="4359104" cy="2436163"/>
          </a:xfrm>
          <a:prstGeom prst="rect">
            <a:avLst/>
          </a:prstGeom>
          <a:ln w="12700">
            <a:solidFill>
              <a:srgbClr val="DDDDD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>
                <a:sym typeface="GillSans" pitchFamily="-110" charset="0"/>
              </a:rPr>
              <a:t>Drag picture to placeholder or click icon to add</a:t>
            </a:r>
            <a:endParaRPr lang="en-US" noProof="0" dirty="0">
              <a:sym typeface="GillSans" pitchFamily="-110" charset="0"/>
            </a:endParaRP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2"/>
          <p:cNvSpPr>
            <a:spLocks noChangeShapeType="1"/>
          </p:cNvSpPr>
          <p:nvPr userDrawn="1"/>
        </p:nvSpPr>
        <p:spPr bwMode="auto">
          <a:xfrm rot="10800000" flipH="1" flipV="1">
            <a:off x="589583" y="4157663"/>
            <a:ext cx="6992477" cy="4763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160099" y="1081724"/>
            <a:ext cx="2430391" cy="19488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3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5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6" name="Picture 25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28" name="Picture 27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ulty of 1000 - Text &amp; 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9581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96532" y="1062039"/>
            <a:ext cx="2409137" cy="1391065"/>
          </a:xfrm>
          <a:prstGeom prst="rect">
            <a:avLst/>
          </a:prstGeom>
          <a:ln w="12700">
            <a:solidFill>
              <a:srgbClr val="DDDDD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>
                <a:sym typeface="GillSans" pitchFamily="-110" charset="0"/>
              </a:rPr>
              <a:t>Drag picture to placeholder or click icon to add</a:t>
            </a:r>
            <a:endParaRPr lang="en-US" noProof="0" dirty="0">
              <a:sym typeface="GillSans" pitchFamily="-110" charset="0"/>
            </a:endParaRP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"/>
          <p:cNvSpPr>
            <a:spLocks noChangeShapeType="1"/>
          </p:cNvSpPr>
          <p:nvPr userDrawn="1"/>
        </p:nvSpPr>
        <p:spPr bwMode="auto">
          <a:xfrm rot="10800000" flipH="1" flipV="1">
            <a:off x="589583" y="4157663"/>
            <a:ext cx="6992477" cy="4763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3195552" y="1081599"/>
            <a:ext cx="4394938" cy="1406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2" name="Picture 21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25" name="Picture 24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Right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9581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160000" y="1057276"/>
            <a:ext cx="2409137" cy="1391065"/>
          </a:xfrm>
          <a:prstGeom prst="rect">
            <a:avLst/>
          </a:prstGeom>
          <a:ln w="12700">
            <a:solidFill>
              <a:srgbClr val="DDDDDD"/>
            </a:solidFill>
          </a:ln>
        </p:spPr>
        <p:txBody>
          <a:bodyPr lIns="61094" tIns="30547" rIns="61094" bIns="30547"/>
          <a:lstStyle>
            <a:lvl1pPr marL="0" indent="0">
              <a:buNone/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>
                <a:sym typeface="GillSans" pitchFamily="-110" charset="0"/>
              </a:rPr>
              <a:t>Drag picture to placeholder or click icon to add</a:t>
            </a:r>
            <a:endParaRPr lang="en-US" noProof="0" dirty="0">
              <a:sym typeface="GillSans" pitchFamily="-110" charset="0"/>
            </a:endParaRPr>
          </a:p>
        </p:txBody>
      </p:sp>
      <p:sp>
        <p:nvSpPr>
          <p:cNvPr id="8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Line 2"/>
          <p:cNvSpPr>
            <a:spLocks noChangeShapeType="1"/>
          </p:cNvSpPr>
          <p:nvPr userDrawn="1"/>
        </p:nvSpPr>
        <p:spPr bwMode="auto">
          <a:xfrm rot="10800000" flipH="1" flipV="1">
            <a:off x="589583" y="4157663"/>
            <a:ext cx="6992477" cy="4763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87639" y="1057276"/>
            <a:ext cx="4367996" cy="14112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3" name="Picture 22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25" name="Picture 24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Title &amp;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2"/>
          <p:cNvSpPr>
            <a:spLocks noChangeShapeType="1"/>
          </p:cNvSpPr>
          <p:nvPr userDrawn="1"/>
        </p:nvSpPr>
        <p:spPr bwMode="auto">
          <a:xfrm rot="10800000" flipH="1" flipV="1">
            <a:off x="589583" y="4157663"/>
            <a:ext cx="6992477" cy="4763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160099" y="1076835"/>
            <a:ext cx="2430391" cy="15855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-230906">
              <a:spcBef>
                <a:spcPts val="0"/>
              </a:spcBef>
              <a:buClr>
                <a:srgbClr val="CB2E2D"/>
              </a:buClr>
              <a:buSzPct val="100000"/>
              <a:buFont typeface="Arial" pitchFamily="34" charset="0"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2pPr>
            <a:lvl3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3pPr>
            <a:lvl4pPr>
              <a:spcBef>
                <a:spcPts val="0"/>
              </a:spcBef>
              <a:buClr>
                <a:srgbClr val="C4233C"/>
              </a:buClr>
              <a:buSzPct val="100000"/>
              <a:buFont typeface="Arial" pitchFamily="34" charset="0"/>
              <a:buChar char="•"/>
              <a:defRPr sz="1100"/>
            </a:lvl4pPr>
            <a:lvl5pPr>
              <a:spcBef>
                <a:spcPts val="0"/>
              </a:spcBef>
              <a:buClr>
                <a:srgbClr val="C4233C"/>
              </a:buClr>
              <a:buSzPct val="100000"/>
              <a:buFontTx/>
              <a:buChar char="–"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21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3" name="Picture 22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25" name="Picture 24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 -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2"/>
          <p:cNvSpPr>
            <a:spLocks noChangeShapeType="1"/>
          </p:cNvSpPr>
          <p:nvPr userDrawn="1"/>
        </p:nvSpPr>
        <p:spPr bwMode="auto">
          <a:xfrm rot="10800000" flipH="1">
            <a:off x="596530" y="249767"/>
            <a:ext cx="6983877" cy="0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Line 2"/>
          <p:cNvSpPr>
            <a:spLocks noChangeShapeType="1"/>
          </p:cNvSpPr>
          <p:nvPr userDrawn="1"/>
        </p:nvSpPr>
        <p:spPr bwMode="auto">
          <a:xfrm rot="10800000" flipH="1" flipV="1">
            <a:off x="589583" y="4157663"/>
            <a:ext cx="6992477" cy="4763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9580" y="297601"/>
            <a:ext cx="65053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1400" kern="1200" cap="all" baseline="0" dirty="0">
                <a:solidFill>
                  <a:srgbClr val="CB2E2D"/>
                </a:solidFill>
                <a:latin typeface="Arial" pitchFamily="34" charset="0"/>
                <a:ea typeface="ヒラギノ角ゴ Pro W3" pitchFamily="-110" charset="-128"/>
                <a:cs typeface="Arial" pitchFamily="34" charset="0"/>
                <a:sym typeface="DIN-Bold" pitchFamily="1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9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79283" y="4229397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0" name="Picture 10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21" name="Picture 20" descr="Workspace_logo_gra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23" y="4225317"/>
            <a:ext cx="1303664" cy="108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1195032" y="4392000"/>
            <a:ext cx="478008" cy="180000"/>
          </a:xfrm>
          <a:prstGeom prst="rect">
            <a:avLst/>
          </a:prstGeom>
          <a:solidFill>
            <a:srgbClr val="DDDDD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  <p:pic>
        <p:nvPicPr>
          <p:cNvPr id="23" name="Picture 22" descr="f1000_RED_RGB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  <a:sym typeface="GillSans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5pPr>
      <a:lvl6pPr marL="21477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6pPr>
      <a:lvl7pPr marL="42955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7pPr>
      <a:lvl8pPr marL="64432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8pPr>
      <a:lvl9pPr marL="85910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9pPr>
    </p:titleStyle>
    <p:bodyStyle>
      <a:lvl1pPr marL="356380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1pPr>
      <a:lvl2pPr marL="565329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2pPr>
      <a:lvl3pPr marL="774278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3pPr>
      <a:lvl4pPr marL="983228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4pPr>
      <a:lvl5pPr marL="1192177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5pPr>
      <a:lvl6pPr marL="1407225" indent="-231928" algn="l" rtl="0" eaLnBrk="1" fontAlgn="base" hangingPunct="1">
        <a:spcBef>
          <a:spcPts val="1785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6pPr>
      <a:lvl7pPr marL="1622000" indent="-231928" algn="l" rtl="0" eaLnBrk="1" fontAlgn="base" hangingPunct="1">
        <a:spcBef>
          <a:spcPts val="1785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7pPr>
      <a:lvl8pPr marL="1836775" indent="-231928" algn="l" rtl="0" eaLnBrk="1" fontAlgn="base" hangingPunct="1">
        <a:spcBef>
          <a:spcPts val="1785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8pPr>
      <a:lvl9pPr marL="2051550" indent="-231928" algn="l" rtl="0" eaLnBrk="1" fontAlgn="base" hangingPunct="1">
        <a:spcBef>
          <a:spcPts val="1785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9pPr>
    </p:bodyStyle>
    <p:otherStyle>
      <a:defPPr>
        <a:defRPr lang="en-US"/>
      </a:defPPr>
      <a:lvl1pPr marL="0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4776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9550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4325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59100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73876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88651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03425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18201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2" r:id="rId2"/>
    <p:sldLayoutId id="2147483964" r:id="rId3"/>
    <p:sldLayoutId id="2147483966" r:id="rId4"/>
    <p:sldLayoutId id="2147483968" r:id="rId5"/>
    <p:sldLayoutId id="2147483970" r:id="rId6"/>
    <p:sldLayoutId id="2147484000" r:id="rId7"/>
    <p:sldLayoutId id="2147484001" r:id="rId8"/>
    <p:sldLayoutId id="2147484002" r:id="rId9"/>
    <p:sldLayoutId id="2147483972" r:id="rId10"/>
    <p:sldLayoutId id="2147483976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+mj-lt"/>
          <a:ea typeface="+mj-ea"/>
          <a:cs typeface="+mj-cs"/>
          <a:sym typeface="GillSans" pitchFamily="-110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5pPr>
      <a:lvl6pPr marL="214776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6pPr>
      <a:lvl7pPr marL="42955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7pPr>
      <a:lvl8pPr marL="64432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8pPr>
      <a:lvl9pPr marL="85910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GillSans" pitchFamily="-110" charset="0"/>
          <a:ea typeface="ヒラギノ角ゴ Pro W3" pitchFamily="-110" charset="-128"/>
          <a:cs typeface="ヒラギノ角ゴ Pro W3" pitchFamily="-110" charset="-128"/>
          <a:sym typeface="GillSans" pitchFamily="-110" charset="0"/>
        </a:defRPr>
      </a:lvl9pPr>
    </p:titleStyle>
    <p:bodyStyle>
      <a:lvl1pPr marL="356380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1pPr>
      <a:lvl2pPr marL="565329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2pPr>
      <a:lvl3pPr marL="774278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3pPr>
      <a:lvl4pPr marL="983228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4pPr>
      <a:lvl5pPr marL="1192177" indent="-231223" algn="l" rtl="0" eaLnBrk="1" fontAlgn="base" hangingPunct="1">
        <a:spcBef>
          <a:spcPts val="1787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5pPr>
      <a:lvl6pPr marL="1407225" indent="-231928" algn="l" rtl="0" eaLnBrk="1" fontAlgn="base" hangingPunct="1">
        <a:spcBef>
          <a:spcPts val="1785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6pPr>
      <a:lvl7pPr marL="1622000" indent="-231928" algn="l" rtl="0" eaLnBrk="1" fontAlgn="base" hangingPunct="1">
        <a:spcBef>
          <a:spcPts val="1785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7pPr>
      <a:lvl8pPr marL="1836775" indent="-231928" algn="l" rtl="0" eaLnBrk="1" fontAlgn="base" hangingPunct="1">
        <a:spcBef>
          <a:spcPts val="1785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8pPr>
      <a:lvl9pPr marL="2051550" indent="-231928" algn="l" rtl="0" eaLnBrk="1" fontAlgn="base" hangingPunct="1">
        <a:spcBef>
          <a:spcPts val="1785"/>
        </a:spcBef>
        <a:spcAft>
          <a:spcPct val="0"/>
        </a:spcAft>
        <a:buSzPct val="171000"/>
        <a:buFont typeface="GillSans" pitchFamily="-110" charset="0"/>
        <a:buChar char="•"/>
        <a:defRPr sz="1500">
          <a:solidFill>
            <a:schemeClr val="tx1"/>
          </a:solidFill>
          <a:latin typeface="+mn-lt"/>
          <a:ea typeface="+mn-ea"/>
          <a:cs typeface="+mn-cs"/>
          <a:sym typeface="GillSans" pitchFamily="-110" charset="0"/>
        </a:defRPr>
      </a:lvl9pPr>
    </p:bodyStyle>
    <p:otherStyle>
      <a:defPPr>
        <a:defRPr lang="en-US"/>
      </a:defPPr>
      <a:lvl1pPr marL="0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4776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29550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44325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59100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73876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288651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03425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18201" algn="l" defTabSz="214776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5488" y="4225317"/>
            <a:ext cx="1118061" cy="93972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96" y="4225150"/>
            <a:ext cx="1212680" cy="107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79283" y="4225151"/>
            <a:ext cx="888139" cy="93593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" name="Picture 5" descr="f1000_RED_RGB.eps"/>
          <p:cNvPicPr>
            <a:picLocks noChangeAspect="1"/>
          </p:cNvPicPr>
          <p:nvPr/>
        </p:nvPicPr>
        <p:blipFill>
          <a:blip r:embed="rId1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2" y="4229397"/>
            <a:ext cx="455667" cy="9359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3922896" y="4390412"/>
            <a:ext cx="1212680" cy="180000"/>
          </a:xfrm>
          <a:prstGeom prst="rect">
            <a:avLst/>
          </a:prstGeom>
          <a:solidFill>
            <a:srgbClr val="00ACC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1100" tIns="30550" rIns="61100" bIns="305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110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dirty="0">
              <a:sym typeface="GillSans" pitchFamily="-11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lawrence@f1000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Lawrence@f1000.com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rot="10800000" flipH="1">
            <a:off x="1338065" y="1805517"/>
            <a:ext cx="5524138" cy="0"/>
          </a:xfrm>
          <a:prstGeom prst="line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61094" tIns="30547" rIns="61094" bIns="30547" numCol="1" anchor="b" anchorCtr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cap="none" dirty="0">
                <a:cs typeface="Arial" charset="0"/>
              </a:rPr>
              <a:t>F1000: OUR EXPERIENCES WITH PREPRINTS</a:t>
            </a:r>
            <a:br>
              <a:rPr lang="en-GB" cap="none" dirty="0">
                <a:cs typeface="Arial" charset="0"/>
              </a:rPr>
            </a:br>
            <a:r>
              <a:rPr lang="en-GB" cap="none" dirty="0">
                <a:cs typeface="Arial" charset="0"/>
              </a:rPr>
              <a:t>WITH FORMAL POST-PUBLICATION PEER REVIEW</a:t>
            </a:r>
          </a:p>
        </p:txBody>
      </p:sp>
      <p:sp>
        <p:nvSpPr>
          <p:cNvPr id="10244" name="Text Placeholder 6"/>
          <p:cNvSpPr>
            <a:spLocks noGrp="1"/>
          </p:cNvSpPr>
          <p:nvPr>
            <p:ph type="body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1094" tIns="30547" rIns="61094" bIns="3054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Rebecca Lawrence</a:t>
            </a:r>
          </a:p>
          <a:p>
            <a:pPr>
              <a:spcBef>
                <a:spcPct val="0"/>
              </a:spcBef>
            </a:pPr>
            <a:r>
              <a:rPr lang="en-GB" dirty="0"/>
              <a:t>Managing Director, F1000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dirty="0"/>
              <a:t>8 February 2018</a:t>
            </a:r>
          </a:p>
          <a:p>
            <a:pPr>
              <a:spcBef>
                <a:spcPct val="0"/>
              </a:spcBef>
            </a:pPr>
            <a:r>
              <a:rPr lang="en-GB" dirty="0"/>
              <a:t>HHMI Headquarters</a:t>
            </a:r>
          </a:p>
          <a:p>
            <a:pPr>
              <a:spcBef>
                <a:spcPct val="0"/>
              </a:spcBef>
            </a:pPr>
            <a:endParaRPr lang="en-GB" dirty="0"/>
          </a:p>
          <a:p>
            <a:pPr>
              <a:spcBef>
                <a:spcPct val="0"/>
              </a:spcBef>
            </a:pPr>
            <a:r>
              <a:rPr lang="en-GB" dirty="0">
                <a:hlinkClick r:id="rId3"/>
              </a:rPr>
              <a:t>rebecca.lawrence@f1000.com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5432-64AD-4DDF-BB2E-8CEA77C2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from our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F1076-F252-4243-BED9-0B3C90CC81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581" y="797719"/>
            <a:ext cx="6972667" cy="2976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5+ years – tweaked &amp; adjusted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b="1" dirty="0"/>
              <a:t>Authors in charge</a:t>
            </a:r>
            <a:r>
              <a:rPr lang="en-GB" sz="1500" dirty="0"/>
              <a:t> &amp; make key decisions: </a:t>
            </a:r>
            <a:br>
              <a:rPr lang="en-GB" sz="1500" dirty="0"/>
            </a:br>
            <a:r>
              <a:rPr lang="en-GB" sz="1500" dirty="0"/>
              <a:t>no harder to get reviewers; review process faster; reviews more constructive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b="1" dirty="0"/>
              <a:t>Running logistical operation </a:t>
            </a:r>
            <a:r>
              <a:rPr lang="en-GB" sz="1500" dirty="0">
                <a:sym typeface="Wingdings" panose="05000000000000000000" pitchFamily="2" charset="2"/>
              </a:rPr>
              <a:t></a:t>
            </a:r>
            <a:r>
              <a:rPr lang="en-GB" sz="1500" dirty="0"/>
              <a:t> active participation of referees on each published article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b="1" dirty="0"/>
              <a:t>Transparency</a:t>
            </a:r>
            <a:r>
              <a:rPr lang="en-GB" sz="1500" dirty="0"/>
              <a:t> crucial: authors, referees, readers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500" b="1" dirty="0"/>
          </a:p>
          <a:p>
            <a:pPr marL="0" indent="0"/>
            <a:r>
              <a:rPr lang="en-GB" sz="1500" b="1" dirty="0"/>
              <a:t>We are providers of infrastructure, tools and editorial services </a:t>
            </a:r>
            <a:r>
              <a:rPr lang="en-GB" sz="1500" dirty="0"/>
              <a:t>to scholarly community to experiment</a:t>
            </a:r>
          </a:p>
          <a:p>
            <a:pPr marL="0" indent="0"/>
            <a:r>
              <a:rPr lang="en-GB" sz="1500" dirty="0"/>
              <a:t>Keen to collaborate in </a:t>
            </a:r>
            <a:r>
              <a:rPr lang="en-GB" sz="1500" b="1" dirty="0"/>
              <a:t>crucial shift in control </a:t>
            </a:r>
            <a:r>
              <a:rPr lang="en-GB" sz="1500" dirty="0"/>
              <a:t>from publishers/editors to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90346-274E-49DD-8B9F-04750C20254B}"/>
              </a:ext>
            </a:extLst>
          </p:cNvPr>
          <p:cNvSpPr txBox="1"/>
          <p:nvPr/>
        </p:nvSpPr>
        <p:spPr>
          <a:xfrm>
            <a:off x="6402544" y="16881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</p:spTree>
    <p:extLst>
      <p:ext uri="{BB962C8B-B14F-4D97-AF65-F5344CB8AC3E}">
        <p14:creationId xmlns:p14="http://schemas.microsoft.com/office/powerpoint/2010/main" val="2551287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EC2A4-A4A8-458B-901F-8A173F49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667707-B589-45B2-B8B8-104B48CA9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09" y="990600"/>
            <a:ext cx="2066981" cy="239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93465E-C116-47BA-9D4D-B97C859CC06A}"/>
              </a:ext>
            </a:extLst>
          </p:cNvPr>
          <p:cNvSpPr txBox="1"/>
          <p:nvPr/>
        </p:nvSpPr>
        <p:spPr>
          <a:xfrm>
            <a:off x="1886159" y="3581400"/>
            <a:ext cx="4355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rebecca.Lawrence@f1000.com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|  @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</p:spTree>
    <p:extLst>
      <p:ext uri="{BB962C8B-B14F-4D97-AF65-F5344CB8AC3E}">
        <p14:creationId xmlns:p14="http://schemas.microsoft.com/office/powerpoint/2010/main" val="41953589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B35C-BAC5-4DDD-9F1E-FED55C09F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F1000: a service company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F2DCD-9FAB-43D1-B2AF-2D54408C5B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87400" y="708027"/>
            <a:ext cx="1865895" cy="506945"/>
          </a:xfrm>
        </p:spPr>
        <p:txBody>
          <a:bodyPr/>
          <a:lstStyle/>
          <a:p>
            <a:r>
              <a:rPr lang="en-GB" dirty="0"/>
              <a:t>Launched 2013</a:t>
            </a:r>
          </a:p>
          <a:p>
            <a:pPr marL="0" indent="0"/>
            <a:r>
              <a:rPr lang="en-GB" dirty="0"/>
              <a:t>Our own platform to experiment and develop the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6DFB75-50F3-46FA-912B-0B2C9B3A7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246" y="1937398"/>
            <a:ext cx="1429434" cy="184833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FA876A-7430-4100-860E-A379343F8BEE}"/>
              </a:ext>
            </a:extLst>
          </p:cNvPr>
          <p:cNvCxnSpPr>
            <a:cxnSpLocks/>
            <a:stCxn id="7" idx="3"/>
          </p:cNvCxnSpPr>
          <p:nvPr/>
        </p:nvCxnSpPr>
        <p:spPr bwMode="auto">
          <a:xfrm>
            <a:off x="2653295" y="1750273"/>
            <a:ext cx="823951" cy="583438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9B0CA5-C0CB-4A73-8C05-9FB04BE1484C}"/>
              </a:ext>
            </a:extLst>
          </p:cNvPr>
          <p:cNvCxnSpPr>
            <a:cxnSpLocks/>
            <a:stCxn id="20" idx="3"/>
          </p:cNvCxnSpPr>
          <p:nvPr/>
        </p:nvCxnSpPr>
        <p:spPr bwMode="auto">
          <a:xfrm flipV="1">
            <a:off x="2768600" y="3169088"/>
            <a:ext cx="708646" cy="26618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ECDB99-612B-4877-ADE2-3178DC70A193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 bwMode="auto">
          <a:xfrm flipH="1">
            <a:off x="4191963" y="1572355"/>
            <a:ext cx="7418" cy="365043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123F33-CB2E-466F-9E6B-9B044FA1BF26}"/>
              </a:ext>
            </a:extLst>
          </p:cNvPr>
          <p:cNvCxnSpPr>
            <a:cxnSpLocks/>
          </p:cNvCxnSpPr>
          <p:nvPr/>
        </p:nvCxnSpPr>
        <p:spPr bwMode="auto">
          <a:xfrm flipH="1">
            <a:off x="4906680" y="1572355"/>
            <a:ext cx="753075" cy="629219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92AD7BA-824E-4FF3-91A4-F3EA343BCC0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906680" y="3384528"/>
            <a:ext cx="335421" cy="313317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3428D22-1A76-4F15-8DC1-4B1F965D9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1262256"/>
            <a:ext cx="1865895" cy="9760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DBAB4-BF23-4D8E-993A-393902FCB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634" y="594908"/>
            <a:ext cx="1931493" cy="97744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B958F2-7BD4-456F-97F5-98CE2A017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754" y="604841"/>
            <a:ext cx="1772916" cy="10931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512893-E77F-4AF9-A6A6-AE9A401FE0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586" y="1941880"/>
            <a:ext cx="1652842" cy="10459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E81DA7-1B3C-4D34-A8B3-0FEA4613D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305" y="3169088"/>
            <a:ext cx="1728995" cy="12071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B8B42B-5D31-42E2-A577-CE850B4B2C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5833" y="2809659"/>
            <a:ext cx="1662767" cy="12512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82B3ED-024E-4A15-B489-B7CAD0259961}"/>
              </a:ext>
            </a:extLst>
          </p:cNvPr>
          <p:cNvCxnSpPr>
            <a:cxnSpLocks/>
            <a:stCxn id="16" idx="1"/>
            <a:endCxn id="11" idx="3"/>
          </p:cNvCxnSpPr>
          <p:nvPr/>
        </p:nvCxnSpPr>
        <p:spPr bwMode="auto">
          <a:xfrm flipH="1">
            <a:off x="4906680" y="2464844"/>
            <a:ext cx="1093906" cy="39672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1E289FB-D033-4146-AAE3-D6BD6ED2E8AA}"/>
              </a:ext>
            </a:extLst>
          </p:cNvPr>
          <p:cNvSpPr txBox="1"/>
          <p:nvPr/>
        </p:nvSpPr>
        <p:spPr>
          <a:xfrm>
            <a:off x="6402544" y="16881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</p:spTree>
    <p:extLst>
      <p:ext uri="{BB962C8B-B14F-4D97-AF65-F5344CB8AC3E}">
        <p14:creationId xmlns:p14="http://schemas.microsoft.com/office/powerpoint/2010/main" val="32752896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9C5A-4A18-4C45-A527-74D81475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underlying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6726E-A816-4742-9559-4F38DAB4FBA5}"/>
              </a:ext>
            </a:extLst>
          </p:cNvPr>
          <p:cNvSpPr txBox="1"/>
          <p:nvPr/>
        </p:nvSpPr>
        <p:spPr>
          <a:xfrm>
            <a:off x="1705489" y="805190"/>
            <a:ext cx="150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Submission and preprint-like stage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E5738-9285-47F9-9F04-368741EC186E}"/>
              </a:ext>
            </a:extLst>
          </p:cNvPr>
          <p:cNvSpPr txBox="1"/>
          <p:nvPr/>
        </p:nvSpPr>
        <p:spPr>
          <a:xfrm>
            <a:off x="4240253" y="805190"/>
            <a:ext cx="2490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Post-publication peer review and indexing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20C09E-F671-47ED-A8B0-C36AB043C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60" y="1501165"/>
            <a:ext cx="2638425" cy="1876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363C10-CCC4-4C15-B8F2-B5A3D2F5B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1506360"/>
            <a:ext cx="3028950" cy="1905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2B4BDC-04DD-4A7F-935C-A10664B93FCC}"/>
              </a:ext>
            </a:extLst>
          </p:cNvPr>
          <p:cNvCxnSpPr/>
          <p:nvPr/>
        </p:nvCxnSpPr>
        <p:spPr bwMode="auto">
          <a:xfrm>
            <a:off x="3708975" y="685800"/>
            <a:ext cx="0" cy="3352800"/>
          </a:xfrm>
          <a:prstGeom prst="lin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CE936B-CF91-4C73-AC40-29A03815136F}"/>
              </a:ext>
            </a:extLst>
          </p:cNvPr>
          <p:cNvSpPr txBox="1"/>
          <p:nvPr/>
        </p:nvSpPr>
        <p:spPr>
          <a:xfrm>
            <a:off x="6402544" y="16881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</p:spTree>
    <p:extLst>
      <p:ext uri="{BB962C8B-B14F-4D97-AF65-F5344CB8AC3E}">
        <p14:creationId xmlns:p14="http://schemas.microsoft.com/office/powerpoint/2010/main" val="2866159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16F685-41E3-44B4-8755-F922AD17A321}"/>
              </a:ext>
            </a:extLst>
          </p:cNvPr>
          <p:cNvSpPr/>
          <p:nvPr/>
        </p:nvSpPr>
        <p:spPr bwMode="auto">
          <a:xfrm>
            <a:off x="5511800" y="297601"/>
            <a:ext cx="2438400" cy="21407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Sans" pitchFamily="-110" charset="0"/>
              <a:ea typeface="ヒラギノ角ゴ Pro W3" pitchFamily="-110" charset="-128"/>
              <a:cs typeface="ヒラギノ角ゴ Pro W3" pitchFamily="-110" charset="-128"/>
              <a:sym typeface="GillSans" pitchFamily="-11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04000-311C-458C-8498-AF0B3A82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Pre-publication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3BF2B-4627-4726-BA9C-2C57F0856A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120" y="864271"/>
            <a:ext cx="4470480" cy="1676400"/>
          </a:xfrm>
        </p:spPr>
        <p:txBody>
          <a:bodyPr/>
          <a:lstStyle/>
          <a:p>
            <a:pPr marL="0" indent="0">
              <a:spcBef>
                <a:spcPts val="400"/>
              </a:spcBef>
            </a:pPr>
            <a:r>
              <a:rPr lang="en-GB" sz="1600" dirty="0"/>
              <a:t>More significant than typical preprint checks: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Scientific work from a scientist, plagiarism check, readable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Meet ethical requirements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Meet community standards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Have source data (required) &amp; FAIR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59971-502B-4705-9CBA-422BC6D6EBF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071968"/>
            <a:ext cx="2590800" cy="106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E936A-6CD9-4E9C-86AB-D84B52A1C3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83" y="2974191"/>
            <a:ext cx="2496836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5E35A6-A81B-4ED4-9C30-C43F44ABDAA6}"/>
              </a:ext>
            </a:extLst>
          </p:cNvPr>
          <p:cNvSpPr txBox="1"/>
          <p:nvPr/>
        </p:nvSpPr>
        <p:spPr>
          <a:xfrm>
            <a:off x="536686" y="2764191"/>
            <a:ext cx="262661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F1000Research - 75% pass checks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88277-757D-48CC-BA00-E77EA8E2621C}"/>
              </a:ext>
            </a:extLst>
          </p:cNvPr>
          <p:cNvSpPr txBox="1"/>
          <p:nvPr/>
        </p:nvSpPr>
        <p:spPr>
          <a:xfrm>
            <a:off x="3759200" y="2769175"/>
            <a:ext cx="3434402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400" dirty="0" err="1"/>
              <a:t>Wellcome</a:t>
            </a:r>
            <a:r>
              <a:rPr lang="en-GB" sz="1400" dirty="0"/>
              <a:t> Open Research - 86% pass checks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702244-FB8A-4DD4-9F32-7D008B08E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213" y="817845"/>
            <a:ext cx="1974387" cy="140416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3EB3E6-4472-4FD1-AE9A-E119A0C41B08}"/>
              </a:ext>
            </a:extLst>
          </p:cNvPr>
          <p:cNvSpPr txBox="1"/>
          <p:nvPr/>
        </p:nvSpPr>
        <p:spPr>
          <a:xfrm>
            <a:off x="5984323" y="386958"/>
            <a:ext cx="1500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Submission and preprint-like stage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2D7B4D-580C-46B6-BCEC-A66A0EAA8737}"/>
              </a:ext>
            </a:extLst>
          </p:cNvPr>
          <p:cNvSpPr txBox="1"/>
          <p:nvPr/>
        </p:nvSpPr>
        <p:spPr>
          <a:xfrm>
            <a:off x="6402544" y="16881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</p:spTree>
    <p:extLst>
      <p:ext uri="{BB962C8B-B14F-4D97-AF65-F5344CB8AC3E}">
        <p14:creationId xmlns:p14="http://schemas.microsoft.com/office/powerpoint/2010/main" val="2317577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C98E-4EDD-4235-AF2D-D39C3656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D2BA-6A1D-4AEF-BD78-040C263DC87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9581" y="2420150"/>
            <a:ext cx="7201267" cy="16811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DOI (i.e. citable)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Typeset: NLM-compliant XML + PDF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Metadata: readability, accessibility, text mining</a:t>
            </a:r>
          </a:p>
          <a:p>
            <a:pPr marL="0" indent="0"/>
            <a:endParaRPr lang="en-GB" sz="1500" dirty="0"/>
          </a:p>
          <a:p>
            <a:pPr marL="0" indent="0"/>
            <a:r>
              <a:rPr lang="en-GB" sz="1500" dirty="0"/>
              <a:t>Like preprint </a:t>
            </a:r>
            <a:r>
              <a:rPr lang="en-GB" sz="1500" b="1" u="sng" dirty="0"/>
              <a:t>except</a:t>
            </a:r>
            <a:r>
              <a:rPr lang="en-GB" sz="1500" dirty="0"/>
              <a:t> authors commit to formal, </a:t>
            </a:r>
            <a:r>
              <a:rPr lang="en-GB" sz="1500" i="1" dirty="0"/>
              <a:t>invited</a:t>
            </a:r>
            <a:r>
              <a:rPr lang="en-GB" sz="1500" dirty="0"/>
              <a:t> peer review, post-publication</a:t>
            </a:r>
          </a:p>
          <a:p>
            <a:pPr marL="0" indent="0"/>
            <a:r>
              <a:rPr lang="en-GB" sz="1500" dirty="0"/>
              <a:t>Authors cannot send this article to a 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C9DB7-193C-4F6A-A5B0-58CE8EFA47FD}"/>
              </a:ext>
            </a:extLst>
          </p:cNvPr>
          <p:cNvSpPr txBox="1"/>
          <p:nvPr/>
        </p:nvSpPr>
        <p:spPr>
          <a:xfrm>
            <a:off x="651274" y="1752659"/>
            <a:ext cx="10342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Submission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33102C-3404-43C8-A439-1BFF99C3D16D}"/>
              </a:ext>
            </a:extLst>
          </p:cNvPr>
          <p:cNvSpPr txBox="1"/>
          <p:nvPr/>
        </p:nvSpPr>
        <p:spPr>
          <a:xfrm>
            <a:off x="1876031" y="1638221"/>
            <a:ext cx="1419766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Pre-publication checks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B3E66-FD14-4478-A197-AF887FEA7CDC}"/>
              </a:ext>
            </a:extLst>
          </p:cNvPr>
          <p:cNvSpPr txBox="1"/>
          <p:nvPr/>
        </p:nvSpPr>
        <p:spPr>
          <a:xfrm>
            <a:off x="5969000" y="1752659"/>
            <a:ext cx="180076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Publication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7F9BA-8A92-4470-B327-90C5E6C97EFA}"/>
              </a:ext>
            </a:extLst>
          </p:cNvPr>
          <p:cNvSpPr txBox="1"/>
          <p:nvPr/>
        </p:nvSpPr>
        <p:spPr>
          <a:xfrm>
            <a:off x="4358735" y="1752658"/>
            <a:ext cx="1419766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Final submission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D6F2C2-3F41-4465-BB23-6DFB667F306B}"/>
              </a:ext>
            </a:extLst>
          </p:cNvPr>
          <p:cNvCxnSpPr>
            <a:cxnSpLocks/>
          </p:cNvCxnSpPr>
          <p:nvPr/>
        </p:nvCxnSpPr>
        <p:spPr bwMode="auto">
          <a:xfrm flipV="1">
            <a:off x="1168400" y="993577"/>
            <a:ext cx="5700983" cy="24864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48A7C3-15E6-48A7-8B52-0DE7071E5640}"/>
              </a:ext>
            </a:extLst>
          </p:cNvPr>
          <p:cNvSpPr txBox="1"/>
          <p:nvPr/>
        </p:nvSpPr>
        <p:spPr>
          <a:xfrm>
            <a:off x="3187869" y="685800"/>
            <a:ext cx="1599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14-16 working days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EA4880-CBE5-4D1D-B671-12C2A47CCCD3}"/>
              </a:ext>
            </a:extLst>
          </p:cNvPr>
          <p:cNvCxnSpPr>
            <a:cxnSpLocks/>
            <a:stCxn id="4" idx="0"/>
          </p:cNvCxnSpPr>
          <p:nvPr/>
        </p:nvCxnSpPr>
        <p:spPr bwMode="auto">
          <a:xfrm flipH="1" flipV="1">
            <a:off x="1168400" y="1018441"/>
            <a:ext cx="3" cy="734218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62ED84-A20C-4F30-9284-10B02FACBB6C}"/>
              </a:ext>
            </a:extLst>
          </p:cNvPr>
          <p:cNvCxnSpPr>
            <a:cxnSpLocks/>
            <a:stCxn id="6" idx="0"/>
          </p:cNvCxnSpPr>
          <p:nvPr/>
        </p:nvCxnSpPr>
        <p:spPr bwMode="auto">
          <a:xfrm flipV="1">
            <a:off x="6869383" y="993577"/>
            <a:ext cx="0" cy="7590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AAEBAF-F15D-42E1-90FA-C62E9B63A47B}"/>
              </a:ext>
            </a:extLst>
          </p:cNvPr>
          <p:cNvCxnSpPr>
            <a:cxnSpLocks/>
          </p:cNvCxnSpPr>
          <p:nvPr/>
        </p:nvCxnSpPr>
        <p:spPr bwMode="auto">
          <a:xfrm>
            <a:off x="1168400" y="1457005"/>
            <a:ext cx="1447800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6D08D0A-ECD6-4F59-A6A0-2786ACBB4612}"/>
              </a:ext>
            </a:extLst>
          </p:cNvPr>
          <p:cNvCxnSpPr>
            <a:stCxn id="5" idx="0"/>
          </p:cNvCxnSpPr>
          <p:nvPr/>
        </p:nvCxnSpPr>
        <p:spPr bwMode="auto">
          <a:xfrm flipV="1">
            <a:off x="2585914" y="1430409"/>
            <a:ext cx="0" cy="20781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467661D-407A-4A96-871F-B97039FBFDB7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V="1">
            <a:off x="5068618" y="1430409"/>
            <a:ext cx="0" cy="322249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E76306-86F3-424A-90C6-3FA5004A34ED}"/>
              </a:ext>
            </a:extLst>
          </p:cNvPr>
          <p:cNvCxnSpPr/>
          <p:nvPr/>
        </p:nvCxnSpPr>
        <p:spPr bwMode="auto">
          <a:xfrm>
            <a:off x="5068618" y="1430409"/>
            <a:ext cx="1800765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C23E566-3E02-40A5-ACFD-4DA6F108548D}"/>
              </a:ext>
            </a:extLst>
          </p:cNvPr>
          <p:cNvSpPr txBox="1"/>
          <p:nvPr/>
        </p:nvSpPr>
        <p:spPr>
          <a:xfrm>
            <a:off x="5254995" y="1140023"/>
            <a:ext cx="1417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4-5 working days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77C173-7DAF-47DD-A4B6-0B3939B67D15}"/>
              </a:ext>
            </a:extLst>
          </p:cNvPr>
          <p:cNvSpPr txBox="1"/>
          <p:nvPr/>
        </p:nvSpPr>
        <p:spPr>
          <a:xfrm>
            <a:off x="1332707" y="1167864"/>
            <a:ext cx="1271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</a:rPr>
              <a:t>2 working days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2C371F1-4384-43B2-B420-0E24BC57B6FC}"/>
              </a:ext>
            </a:extLst>
          </p:cNvPr>
          <p:cNvCxnSpPr>
            <a:stCxn id="5" idx="3"/>
            <a:endCxn id="7" idx="1"/>
          </p:cNvCxnSpPr>
          <p:nvPr/>
        </p:nvCxnSpPr>
        <p:spPr bwMode="auto">
          <a:xfrm>
            <a:off x="3295797" y="1899831"/>
            <a:ext cx="1062938" cy="671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E267283-D284-4844-AC07-831C6655893B}"/>
              </a:ext>
            </a:extLst>
          </p:cNvPr>
          <p:cNvSpPr txBox="1"/>
          <p:nvPr/>
        </p:nvSpPr>
        <p:spPr>
          <a:xfrm>
            <a:off x="2952069" y="1399441"/>
            <a:ext cx="172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Authors dealing with pre-pub queries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BA130-29E6-46FB-8092-81D357106AC9}"/>
              </a:ext>
            </a:extLst>
          </p:cNvPr>
          <p:cNvSpPr txBox="1"/>
          <p:nvPr/>
        </p:nvSpPr>
        <p:spPr>
          <a:xfrm>
            <a:off x="6402544" y="16881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</p:spTree>
    <p:extLst>
      <p:ext uri="{BB962C8B-B14F-4D97-AF65-F5344CB8AC3E}">
        <p14:creationId xmlns:p14="http://schemas.microsoft.com/office/powerpoint/2010/main" val="40112120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28" grpId="0"/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E014-6C32-4D10-B3D3-AF933558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Refereeing and versioning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B860F-CBEA-4C2F-B3B4-4AC3AEFEBE6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02200" y="909638"/>
            <a:ext cx="3200400" cy="23669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Authors select referees from a list; checked for experience + conflicts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Referees:                +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Reports published &amp; signed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Authors in charge – no Editors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Authors respond &amp; publish new versions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/>
              <a:t>PubMed:          or</a:t>
            </a:r>
            <a:endParaRPr lang="en-GB" sz="1400" dirty="0"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E3612-BF20-4ADD-ABF7-DAC835397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74" y="1410649"/>
            <a:ext cx="226872" cy="2172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3CF27-7550-48D4-9674-917B01184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1402770"/>
            <a:ext cx="217219" cy="226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49FBFD-D8B8-4D65-A2F2-031607EF0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346" y="1410649"/>
            <a:ext cx="226873" cy="207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683308-BF80-4D65-A4AA-C640B6B87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245" y="2786101"/>
            <a:ext cx="682955" cy="230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B81BDE-3186-40A0-9DB2-BC2B5C3D97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901" y="2804145"/>
            <a:ext cx="450574" cy="211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A75E72-C896-4EEE-B714-5BB5A4A49579}"/>
              </a:ext>
            </a:extLst>
          </p:cNvPr>
          <p:cNvSpPr txBox="1"/>
          <p:nvPr/>
        </p:nvSpPr>
        <p:spPr>
          <a:xfrm>
            <a:off x="6402544" y="16881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CDB5FC9-7E5C-4B59-A770-4E160E6AE0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010" y="609600"/>
            <a:ext cx="4399150" cy="29313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44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3898-657B-45E3-A72F-3FDC2FBC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 review speed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6CE0B-ACAA-4B43-B969-3757D8203E3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" y="673038"/>
            <a:ext cx="2598420" cy="154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D661D-8218-44C9-BEF6-B89EAEF621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312352"/>
            <a:ext cx="2512060" cy="149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167DE-CCF0-464B-91C1-F9393DA5AC67}"/>
              </a:ext>
            </a:extLst>
          </p:cNvPr>
          <p:cNvSpPr txBox="1"/>
          <p:nvPr/>
        </p:nvSpPr>
        <p:spPr>
          <a:xfrm>
            <a:off x="482600" y="2286000"/>
            <a:ext cx="231685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</a:rPr>
              <a:t>Wellcome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 Open Research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98660-E0A8-43B2-9772-3F031E736667}"/>
              </a:ext>
            </a:extLst>
          </p:cNvPr>
          <p:cNvSpPr txBox="1"/>
          <p:nvPr/>
        </p:nvSpPr>
        <p:spPr>
          <a:xfrm>
            <a:off x="482599" y="676037"/>
            <a:ext cx="14508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1600" dirty="0">
                <a:solidFill>
                  <a:srgbClr val="F2673C"/>
                </a:solidFill>
              </a:rPr>
              <a:t>F1000Research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458BC-A964-435D-9E4E-A09EBB5E2BA9}"/>
              </a:ext>
            </a:extLst>
          </p:cNvPr>
          <p:cNvSpPr txBox="1"/>
          <p:nvPr/>
        </p:nvSpPr>
        <p:spPr>
          <a:xfrm>
            <a:off x="3530600" y="1147733"/>
            <a:ext cx="388331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1600" dirty="0"/>
              <a:t>Hands-on logistical support</a:t>
            </a:r>
          </a:p>
          <a:p>
            <a:pPr algn="l">
              <a:spcAft>
                <a:spcPts val="600"/>
              </a:spcAft>
            </a:pPr>
            <a:r>
              <a:rPr lang="en-GB" sz="1600" dirty="0"/>
              <a:t>Referees get credit</a:t>
            </a:r>
            <a:endParaRPr lang="en-GB" sz="1400" dirty="0"/>
          </a:p>
          <a:p>
            <a:pPr marL="285750" indent="-1968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Reports get DOIs (</a:t>
            </a:r>
            <a:r>
              <a:rPr lang="en-GB" sz="1400" dirty="0" err="1"/>
              <a:t>ie</a:t>
            </a:r>
            <a:r>
              <a:rPr lang="en-GB" sz="1400" dirty="0"/>
              <a:t> citable)</a:t>
            </a:r>
          </a:p>
          <a:p>
            <a:pPr marL="285750" indent="-1968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highlight>
                <a:srgbClr val="FFFF00"/>
              </a:highlight>
            </a:endParaRPr>
          </a:p>
          <a:p>
            <a:pPr marL="285750" indent="-19685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highlight>
                <a:srgbClr val="FFFF00"/>
              </a:highlight>
            </a:endParaRPr>
          </a:p>
          <a:p>
            <a:pPr marL="285750" indent="-1968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Inclusion in ORCID profiles and </a:t>
            </a:r>
            <a:r>
              <a:rPr lang="en-GB" sz="1400" dirty="0" err="1"/>
              <a:t>Publons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C0626-BE22-4D20-9FDC-D6E97DDE4FCF}"/>
              </a:ext>
            </a:extLst>
          </p:cNvPr>
          <p:cNvSpPr txBox="1"/>
          <p:nvPr/>
        </p:nvSpPr>
        <p:spPr>
          <a:xfrm>
            <a:off x="6402544" y="16881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3E13DB-BD3E-4A46-B55F-D86B391A7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06" y="2180779"/>
            <a:ext cx="4659668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449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F006-9D84-442B-BC29-CFDA195D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 for early career researchers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9ABE9-EA21-45F9-AEC3-D854193D4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640080"/>
            <a:ext cx="2393888" cy="3505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1848E6-F07E-4D77-84AB-8F06D9BE8D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63979"/>
              </p:ext>
            </p:extLst>
          </p:nvPr>
        </p:nvGraphicFramePr>
        <p:xfrm>
          <a:off x="4063999" y="914400"/>
          <a:ext cx="33729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F09C0C-E7CB-4F56-9123-08E7780805E7}"/>
              </a:ext>
            </a:extLst>
          </p:cNvPr>
          <p:cNvSpPr txBox="1"/>
          <p:nvPr/>
        </p:nvSpPr>
        <p:spPr>
          <a:xfrm>
            <a:off x="6402544" y="16881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</p:spTree>
    <p:extLst>
      <p:ext uri="{BB962C8B-B14F-4D97-AF65-F5344CB8AC3E}">
        <p14:creationId xmlns:p14="http://schemas.microsoft.com/office/powerpoint/2010/main" val="3465359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7B62-508D-4400-9855-964C9BCA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&amp;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3A4A9-7A10-48E1-A3A9-E9A1407B5C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0736" y="609599"/>
            <a:ext cx="6896467" cy="3664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Built solid technological infrastructure to handle whole publishing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Versioning makes significantly more complex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Maximised links with core scholarly infrastructure providers e.g.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major bibliographic indexers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repositories and archives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ORCID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 err="1"/>
              <a:t>CrossRef</a:t>
            </a:r>
            <a:endParaRPr lang="en-GB" sz="1200" dirty="0"/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data &amp; software repositories and visualization tools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impact &amp; analysis tools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authoring tools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reference management systems…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500" dirty="0"/>
              <a:t>Powerful tools to support authors and referees e.g.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referee finders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referee report authoring systems</a:t>
            </a:r>
          </a:p>
          <a:p>
            <a:pPr marL="538163"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200" dirty="0"/>
              <a:t>tools to simplify author-referee discussion and article revision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501C5-B6FA-4104-8E0A-55141217DE32}"/>
              </a:ext>
            </a:extLst>
          </p:cNvPr>
          <p:cNvSpPr txBox="1"/>
          <p:nvPr/>
        </p:nvSpPr>
        <p:spPr>
          <a:xfrm>
            <a:off x="6402544" y="16881"/>
            <a:ext cx="12715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rnl_s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 |  @f1000</a:t>
            </a:r>
          </a:p>
        </p:txBody>
      </p:sp>
    </p:spTree>
    <p:extLst>
      <p:ext uri="{BB962C8B-B14F-4D97-AF65-F5344CB8AC3E}">
        <p14:creationId xmlns:p14="http://schemas.microsoft.com/office/powerpoint/2010/main" val="3558364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1000_Template_2016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Sans"/>
        <a:ea typeface="ヒラギノ角ゴ Pro W3"/>
        <a:cs typeface="ヒラギノ角ゴ Pro W3"/>
      </a:majorFont>
      <a:minorFont>
        <a:latin typeface="Gill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10" charset="0"/>
            <a:ea typeface="ヒラギノ角ゴ Pro W3" pitchFamily="-110" charset="-128"/>
            <a:cs typeface="ヒラギノ角ゴ Pro W3" pitchFamily="-110" charset="-128"/>
            <a:sym typeface="Gill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10" charset="0"/>
            <a:ea typeface="ヒラギノ角ゴ Pro W3" pitchFamily="-110" charset="-128"/>
            <a:cs typeface="ヒラギノ角ゴ Pro W3" pitchFamily="-110" charset="-128"/>
            <a:sym typeface="GillSans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1000_Wellcome_Template_2017 [Read-Only]" id="{F2B313E8-052A-48D4-83B6-65F9A00B49C3}" vid="{3D51B762-737A-47FA-8832-7407A4FA5F7A}"/>
    </a:ext>
  </a:extLst>
</a:theme>
</file>

<file path=ppt/theme/theme2.xml><?xml version="1.0" encoding="utf-8"?>
<a:theme xmlns:a="http://schemas.openxmlformats.org/drawingml/2006/main" name="Prime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Sans"/>
        <a:ea typeface="ヒラギノ角ゴ Pro W3"/>
        <a:cs typeface="ヒラギノ角ゴ Pro W3"/>
      </a:majorFont>
      <a:minorFont>
        <a:latin typeface="GillSan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10" charset="0"/>
            <a:ea typeface="ヒラギノ角ゴ Pro W3" pitchFamily="-110" charset="-128"/>
            <a:cs typeface="ヒラギノ角ゴ Pro W3" pitchFamily="-110" charset="-128"/>
            <a:sym typeface="GillSan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Sans" pitchFamily="-110" charset="0"/>
            <a:ea typeface="ヒラギノ角ゴ Pro W3" pitchFamily="-110" charset="-128"/>
            <a:cs typeface="ヒラギノ角ゴ Pro W3" pitchFamily="-110" charset="-128"/>
            <a:sym typeface="GillSans" pitchFamily="-110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1000_Wellcome_Template_2017 [Read-Only]" id="{F2B313E8-052A-48D4-83B6-65F9A00B49C3}" vid="{53FDEF67-FB84-4453-90EF-C4546535A134}"/>
    </a:ext>
  </a:extLst>
</a:theme>
</file>

<file path=ppt/theme/theme3.xml><?xml version="1.0" encoding="utf-8"?>
<a:theme xmlns:a="http://schemas.openxmlformats.org/drawingml/2006/main" name="Rese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1000_Wellcome_Template_2017 [Read-Only]" id="{F2B313E8-052A-48D4-83B6-65F9A00B49C3}" vid="{6F049BFC-3336-46F8-B843-4D19C31FDBE6}"/>
    </a:ext>
  </a:extLst>
</a:theme>
</file>

<file path=ppt/theme/theme4.xml><?xml version="1.0" encoding="utf-8"?>
<a:theme xmlns:a="http://schemas.openxmlformats.org/drawingml/2006/main" name="Post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1000_Wellcome_Template_2017 [Read-Only]" id="{F2B313E8-052A-48D4-83B6-65F9A00B49C3}" vid="{6FF99E22-EFC6-4F64-A0E1-AB11EDE56B4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2044</TotalTime>
  <Pages>0</Pages>
  <Words>418</Words>
  <Characters>0</Characters>
  <Application>Microsoft Office PowerPoint</Application>
  <PresentationFormat>Custom</PresentationFormat>
  <Lines>0</Lines>
  <Paragraphs>92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DIN-Bold</vt:lpstr>
      <vt:lpstr>GillSans</vt:lpstr>
      <vt:lpstr>Wingdings</vt:lpstr>
      <vt:lpstr>ヒラギノ角ゴ Pro W3</vt:lpstr>
      <vt:lpstr>F1000_Template_2016</vt:lpstr>
      <vt:lpstr>Prime</vt:lpstr>
      <vt:lpstr>Research</vt:lpstr>
      <vt:lpstr>Posters</vt:lpstr>
      <vt:lpstr>PowerPoint Presentation</vt:lpstr>
      <vt:lpstr>F1000: a service company</vt:lpstr>
      <vt:lpstr>The underlying model</vt:lpstr>
      <vt:lpstr>Pre-publication checks</vt:lpstr>
      <vt:lpstr>Formal Publication</vt:lpstr>
      <vt:lpstr>Refereeing and versioning</vt:lpstr>
      <vt:lpstr>Peer review speed</vt:lpstr>
      <vt:lpstr>Credit for early career researchers</vt:lpstr>
      <vt:lpstr>Technology &amp; infrastructure</vt:lpstr>
      <vt:lpstr>Learning from our experiences</vt:lpstr>
      <vt:lpstr>Questions?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 Fong</dc:creator>
  <cp:lastModifiedBy>Rebecca Lawrence</cp:lastModifiedBy>
  <cp:revision>98</cp:revision>
  <dcterms:created xsi:type="dcterms:W3CDTF">2014-07-11T10:43:45Z</dcterms:created>
  <dcterms:modified xsi:type="dcterms:W3CDTF">2018-02-08T05:19:50Z</dcterms:modified>
</cp:coreProperties>
</file>