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800" u="none">
                <a:solidFill>
                  <a:srgbClr val="595959"/>
                </a:solidFill>
                <a:latin typeface="Calibri"/>
              </a:defRPr>
            </a:pPr>
            <a:r>
              <a:rPr b="0" i="0" strike="noStrike" sz="2800" u="none">
                <a:solidFill>
                  <a:srgbClr val="595959"/>
                </a:solidFill>
                <a:latin typeface="Calibri"/>
              </a:rPr>
              <a:t>Life sciences preprints per month</a:t>
            </a:r>
          </a:p>
        </c:rich>
      </c:tx>
      <c:layout>
        <c:manualLayout>
          <c:xMode val="edge"/>
          <c:yMode val="edge"/>
          <c:x val="0.287747"/>
          <c:y val="0"/>
          <c:w val="0.424507"/>
          <c:h val="0.110504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480494"/>
          <c:y val="0.110504"/>
          <c:w val="0.946951"/>
          <c:h val="0.820585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arXiv q-bio</c:v>
                </c:pt>
              </c:strCache>
            </c:strRef>
          </c:tx>
          <c:spPr>
            <a:solidFill>
              <a:srgbClr val="CC3300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Sheet1!$B$1:$ED$1</c:f>
              <c:strCache>
                <c:ptCount val="133"/>
                <c:pt idx="0">
                  <c:v>2007-1</c:v>
                </c:pt>
                <c:pt idx="1">
                  <c:v>2007-2</c:v>
                </c:pt>
                <c:pt idx="2">
                  <c:v>2007-3</c:v>
                </c:pt>
                <c:pt idx="3">
                  <c:v>2007-4</c:v>
                </c:pt>
                <c:pt idx="4">
                  <c:v>2007-5</c:v>
                </c:pt>
                <c:pt idx="5">
                  <c:v>2007-6</c:v>
                </c:pt>
                <c:pt idx="6">
                  <c:v>2007-7</c:v>
                </c:pt>
                <c:pt idx="7">
                  <c:v>2007-8</c:v>
                </c:pt>
                <c:pt idx="8">
                  <c:v>2007-9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2008-1</c:v>
                </c:pt>
                <c:pt idx="13">
                  <c:v>2008-2</c:v>
                </c:pt>
                <c:pt idx="14">
                  <c:v>2008-3</c:v>
                </c:pt>
                <c:pt idx="15">
                  <c:v>2008-4</c:v>
                </c:pt>
                <c:pt idx="16">
                  <c:v>2008-5</c:v>
                </c:pt>
                <c:pt idx="17">
                  <c:v>2008-6</c:v>
                </c:pt>
                <c:pt idx="18">
                  <c:v>2008-7</c:v>
                </c:pt>
                <c:pt idx="19">
                  <c:v>2008-8</c:v>
                </c:pt>
                <c:pt idx="20">
                  <c:v>2008-9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2009-1</c:v>
                </c:pt>
                <c:pt idx="25">
                  <c:v>2009-2</c:v>
                </c:pt>
                <c:pt idx="26">
                  <c:v>2009-3</c:v>
                </c:pt>
                <c:pt idx="27">
                  <c:v>2009-4</c:v>
                </c:pt>
                <c:pt idx="28">
                  <c:v>2009-5</c:v>
                </c:pt>
                <c:pt idx="29">
                  <c:v>2009-6</c:v>
                </c:pt>
                <c:pt idx="30">
                  <c:v>2009-7</c:v>
                </c:pt>
                <c:pt idx="31">
                  <c:v>2009-8</c:v>
                </c:pt>
                <c:pt idx="32">
                  <c:v>2009-9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2010-1</c:v>
                </c:pt>
                <c:pt idx="37">
                  <c:v>2010-2</c:v>
                </c:pt>
                <c:pt idx="38">
                  <c:v>2010-3</c:v>
                </c:pt>
                <c:pt idx="39">
                  <c:v>2010-4</c:v>
                </c:pt>
                <c:pt idx="40">
                  <c:v>2010-5</c:v>
                </c:pt>
                <c:pt idx="41">
                  <c:v>2010-6</c:v>
                </c:pt>
                <c:pt idx="42">
                  <c:v>2010-7</c:v>
                </c:pt>
                <c:pt idx="43">
                  <c:v>2010-8</c:v>
                </c:pt>
                <c:pt idx="44">
                  <c:v>2010-9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  <c:pt idx="48">
                  <c:v>2011-1</c:v>
                </c:pt>
                <c:pt idx="49">
                  <c:v>2011-2</c:v>
                </c:pt>
                <c:pt idx="50">
                  <c:v>2011-3</c:v>
                </c:pt>
                <c:pt idx="51">
                  <c:v>2011-4</c:v>
                </c:pt>
                <c:pt idx="52">
                  <c:v>2011-5</c:v>
                </c:pt>
                <c:pt idx="53">
                  <c:v>2011-6</c:v>
                </c:pt>
                <c:pt idx="54">
                  <c:v>2011-7</c:v>
                </c:pt>
                <c:pt idx="55">
                  <c:v>2011-8</c:v>
                </c:pt>
                <c:pt idx="56">
                  <c:v>2011-9</c:v>
                </c:pt>
                <c:pt idx="57">
                  <c:v>2011-10</c:v>
                </c:pt>
                <c:pt idx="58">
                  <c:v>2011-11</c:v>
                </c:pt>
                <c:pt idx="59">
                  <c:v>2011-12</c:v>
                </c:pt>
                <c:pt idx="60">
                  <c:v>2012-1</c:v>
                </c:pt>
                <c:pt idx="61">
                  <c:v>2012-2</c:v>
                </c:pt>
                <c:pt idx="62">
                  <c:v>2012-3</c:v>
                </c:pt>
                <c:pt idx="63">
                  <c:v>2012-4</c:v>
                </c:pt>
                <c:pt idx="64">
                  <c:v>2012-5</c:v>
                </c:pt>
                <c:pt idx="65">
                  <c:v>2012-6</c:v>
                </c:pt>
                <c:pt idx="66">
                  <c:v>2012-7</c:v>
                </c:pt>
                <c:pt idx="67">
                  <c:v>2012-8</c:v>
                </c:pt>
                <c:pt idx="68">
                  <c:v>2012-9</c:v>
                </c:pt>
                <c:pt idx="69">
                  <c:v>2012-10</c:v>
                </c:pt>
                <c:pt idx="70">
                  <c:v>2012-11</c:v>
                </c:pt>
                <c:pt idx="71">
                  <c:v>2012-12</c:v>
                </c:pt>
                <c:pt idx="72">
                  <c:v>2013-1</c:v>
                </c:pt>
                <c:pt idx="73">
                  <c:v>2013-2</c:v>
                </c:pt>
                <c:pt idx="74">
                  <c:v>2013-3</c:v>
                </c:pt>
                <c:pt idx="75">
                  <c:v>2013-4</c:v>
                </c:pt>
                <c:pt idx="76">
                  <c:v>2013-5</c:v>
                </c:pt>
                <c:pt idx="77">
                  <c:v>2013-6</c:v>
                </c:pt>
                <c:pt idx="78">
                  <c:v>2013-7</c:v>
                </c:pt>
                <c:pt idx="79">
                  <c:v>2013-8</c:v>
                </c:pt>
                <c:pt idx="80">
                  <c:v>2013-9</c:v>
                </c:pt>
                <c:pt idx="81">
                  <c:v>2013-10</c:v>
                </c:pt>
                <c:pt idx="82">
                  <c:v>2013-11</c:v>
                </c:pt>
                <c:pt idx="83">
                  <c:v>2013-12</c:v>
                </c:pt>
                <c:pt idx="84">
                  <c:v>2014-1</c:v>
                </c:pt>
                <c:pt idx="85">
                  <c:v>2014-2</c:v>
                </c:pt>
                <c:pt idx="86">
                  <c:v>2014-3</c:v>
                </c:pt>
                <c:pt idx="87">
                  <c:v>2014-4</c:v>
                </c:pt>
                <c:pt idx="88">
                  <c:v>2014-5</c:v>
                </c:pt>
                <c:pt idx="89">
                  <c:v>2014-6</c:v>
                </c:pt>
                <c:pt idx="90">
                  <c:v>2014-7</c:v>
                </c:pt>
                <c:pt idx="91">
                  <c:v>2014-8</c:v>
                </c:pt>
                <c:pt idx="92">
                  <c:v>2014-9</c:v>
                </c:pt>
                <c:pt idx="93">
                  <c:v>2014-10</c:v>
                </c:pt>
                <c:pt idx="94">
                  <c:v>2014-11</c:v>
                </c:pt>
                <c:pt idx="95">
                  <c:v>2014-12</c:v>
                </c:pt>
                <c:pt idx="96">
                  <c:v>2015-1</c:v>
                </c:pt>
                <c:pt idx="97">
                  <c:v>2015-2</c:v>
                </c:pt>
                <c:pt idx="98">
                  <c:v>2015-3</c:v>
                </c:pt>
                <c:pt idx="99">
                  <c:v>2015-4</c:v>
                </c:pt>
                <c:pt idx="100">
                  <c:v>2015-5</c:v>
                </c:pt>
                <c:pt idx="101">
                  <c:v>2015-6</c:v>
                </c:pt>
                <c:pt idx="102">
                  <c:v>2015-7</c:v>
                </c:pt>
                <c:pt idx="103">
                  <c:v>2015-8</c:v>
                </c:pt>
                <c:pt idx="104">
                  <c:v>2015-9</c:v>
                </c:pt>
                <c:pt idx="105">
                  <c:v>2015-10</c:v>
                </c:pt>
                <c:pt idx="106">
                  <c:v>2015-11</c:v>
                </c:pt>
                <c:pt idx="107">
                  <c:v>2015-12</c:v>
                </c:pt>
                <c:pt idx="108">
                  <c:v>2016-1</c:v>
                </c:pt>
                <c:pt idx="109">
                  <c:v>2016-2</c:v>
                </c:pt>
                <c:pt idx="110">
                  <c:v>2016-3</c:v>
                </c:pt>
                <c:pt idx="111">
                  <c:v>2016-4</c:v>
                </c:pt>
                <c:pt idx="112">
                  <c:v>2016-5</c:v>
                </c:pt>
                <c:pt idx="113">
                  <c:v>2016-6</c:v>
                </c:pt>
                <c:pt idx="114">
                  <c:v>2016-7</c:v>
                </c:pt>
                <c:pt idx="115">
                  <c:v>2016-8</c:v>
                </c:pt>
                <c:pt idx="116">
                  <c:v>2016-9</c:v>
                </c:pt>
                <c:pt idx="117">
                  <c:v>2016-10</c:v>
                </c:pt>
                <c:pt idx="118">
                  <c:v>2016-11</c:v>
                </c:pt>
                <c:pt idx="119">
                  <c:v>2016-12</c:v>
                </c:pt>
                <c:pt idx="120">
                  <c:v>2017-1</c:v>
                </c:pt>
                <c:pt idx="121">
                  <c:v>2017-2</c:v>
                </c:pt>
                <c:pt idx="122">
                  <c:v>2017-3</c:v>
                </c:pt>
                <c:pt idx="123">
                  <c:v>2017-4</c:v>
                </c:pt>
                <c:pt idx="124">
                  <c:v>2017-5</c:v>
                </c:pt>
                <c:pt idx="125">
                  <c:v>2017-6</c:v>
                </c:pt>
                <c:pt idx="126">
                  <c:v>2017-7</c:v>
                </c:pt>
                <c:pt idx="127">
                  <c:v>2017-8</c:v>
                </c:pt>
                <c:pt idx="128">
                  <c:v>2017-9</c:v>
                </c:pt>
                <c:pt idx="129">
                  <c:v>2017-10</c:v>
                </c:pt>
                <c:pt idx="130">
                  <c:v>2017-11</c:v>
                </c:pt>
                <c:pt idx="131">
                  <c:v>2017-12</c:v>
                </c:pt>
                <c:pt idx="132">
                  <c:v>2018-1</c:v>
                </c:pt>
              </c:strCache>
            </c:strRef>
          </c:cat>
          <c:val>
            <c:numRef>
              <c:f>Sheet1!$B$2:$ED$2</c:f>
              <c:numCache>
                <c:ptCount val="133"/>
                <c:pt idx="0">
                  <c:v>40.000000</c:v>
                </c:pt>
                <c:pt idx="1">
                  <c:v>44.000000</c:v>
                </c:pt>
                <c:pt idx="2">
                  <c:v>55.000000</c:v>
                </c:pt>
                <c:pt idx="3">
                  <c:v>41.000000</c:v>
                </c:pt>
                <c:pt idx="4">
                  <c:v>59.000000</c:v>
                </c:pt>
                <c:pt idx="5">
                  <c:v>68.000000</c:v>
                </c:pt>
                <c:pt idx="6">
                  <c:v>65.000000</c:v>
                </c:pt>
                <c:pt idx="7">
                  <c:v>72.000000</c:v>
                </c:pt>
                <c:pt idx="8">
                  <c:v>62.000000</c:v>
                </c:pt>
                <c:pt idx="9">
                  <c:v>65.000000</c:v>
                </c:pt>
                <c:pt idx="10">
                  <c:v>73.000000</c:v>
                </c:pt>
                <c:pt idx="11">
                  <c:v>67.000000</c:v>
                </c:pt>
                <c:pt idx="12">
                  <c:v>69.000000</c:v>
                </c:pt>
                <c:pt idx="13">
                  <c:v>66.000000</c:v>
                </c:pt>
                <c:pt idx="14">
                  <c:v>56.000000</c:v>
                </c:pt>
                <c:pt idx="15">
                  <c:v>56.000000</c:v>
                </c:pt>
                <c:pt idx="16">
                  <c:v>49.000000</c:v>
                </c:pt>
                <c:pt idx="17">
                  <c:v>76.000000</c:v>
                </c:pt>
                <c:pt idx="18">
                  <c:v>91.000000</c:v>
                </c:pt>
                <c:pt idx="19">
                  <c:v>60.000000</c:v>
                </c:pt>
                <c:pt idx="20">
                  <c:v>65.000000</c:v>
                </c:pt>
                <c:pt idx="21">
                  <c:v>77.000000</c:v>
                </c:pt>
                <c:pt idx="22">
                  <c:v>85.000000</c:v>
                </c:pt>
                <c:pt idx="23">
                  <c:v>81.000000</c:v>
                </c:pt>
                <c:pt idx="24">
                  <c:v>92.000000</c:v>
                </c:pt>
                <c:pt idx="25">
                  <c:v>74.000000</c:v>
                </c:pt>
                <c:pt idx="26">
                  <c:v>73.000000</c:v>
                </c:pt>
                <c:pt idx="27">
                  <c:v>89.000000</c:v>
                </c:pt>
                <c:pt idx="28">
                  <c:v>85.000000</c:v>
                </c:pt>
                <c:pt idx="29">
                  <c:v>83.000000</c:v>
                </c:pt>
                <c:pt idx="30">
                  <c:v>80.000000</c:v>
                </c:pt>
                <c:pt idx="31">
                  <c:v>71.000000</c:v>
                </c:pt>
                <c:pt idx="32">
                  <c:v>75.000000</c:v>
                </c:pt>
                <c:pt idx="33">
                  <c:v>86.000000</c:v>
                </c:pt>
                <c:pt idx="34">
                  <c:v>80.000000</c:v>
                </c:pt>
                <c:pt idx="35">
                  <c:v>93.000000</c:v>
                </c:pt>
                <c:pt idx="36">
                  <c:v>78.000000</c:v>
                </c:pt>
                <c:pt idx="37">
                  <c:v>89.000000</c:v>
                </c:pt>
                <c:pt idx="38">
                  <c:v>112.000000</c:v>
                </c:pt>
                <c:pt idx="39">
                  <c:v>90.000000</c:v>
                </c:pt>
                <c:pt idx="40">
                  <c:v>89.000000</c:v>
                </c:pt>
                <c:pt idx="41">
                  <c:v>99.000000</c:v>
                </c:pt>
                <c:pt idx="42">
                  <c:v>103.000000</c:v>
                </c:pt>
                <c:pt idx="43">
                  <c:v>90.000000</c:v>
                </c:pt>
                <c:pt idx="44">
                  <c:v>79.000000</c:v>
                </c:pt>
                <c:pt idx="45">
                  <c:v>101.000000</c:v>
                </c:pt>
                <c:pt idx="46">
                  <c:v>96.000000</c:v>
                </c:pt>
                <c:pt idx="47">
                  <c:v>120.000000</c:v>
                </c:pt>
                <c:pt idx="48">
                  <c:v>106.000000</c:v>
                </c:pt>
                <c:pt idx="49">
                  <c:v>105.000000</c:v>
                </c:pt>
                <c:pt idx="50">
                  <c:v>97.000000</c:v>
                </c:pt>
                <c:pt idx="51">
                  <c:v>106.000000</c:v>
                </c:pt>
                <c:pt idx="52">
                  <c:v>110.000000</c:v>
                </c:pt>
                <c:pt idx="53">
                  <c:v>98.000000</c:v>
                </c:pt>
                <c:pt idx="54">
                  <c:v>101.000000</c:v>
                </c:pt>
                <c:pt idx="55">
                  <c:v>107.000000</c:v>
                </c:pt>
                <c:pt idx="56">
                  <c:v>123.000000</c:v>
                </c:pt>
                <c:pt idx="57">
                  <c:v>118.000000</c:v>
                </c:pt>
                <c:pt idx="58">
                  <c:v>123.000000</c:v>
                </c:pt>
                <c:pt idx="59">
                  <c:v>139.000000</c:v>
                </c:pt>
                <c:pt idx="60">
                  <c:v>118.000000</c:v>
                </c:pt>
                <c:pt idx="61">
                  <c:v>123.000000</c:v>
                </c:pt>
                <c:pt idx="62">
                  <c:v>122.000000</c:v>
                </c:pt>
                <c:pt idx="63">
                  <c:v>127.000000</c:v>
                </c:pt>
                <c:pt idx="64">
                  <c:v>135.000000</c:v>
                </c:pt>
                <c:pt idx="65">
                  <c:v>148.000000</c:v>
                </c:pt>
                <c:pt idx="66">
                  <c:v>155.000000</c:v>
                </c:pt>
                <c:pt idx="67">
                  <c:v>143.000000</c:v>
                </c:pt>
                <c:pt idx="68">
                  <c:v>172.000000</c:v>
                </c:pt>
                <c:pt idx="69">
                  <c:v>198.000000</c:v>
                </c:pt>
                <c:pt idx="70">
                  <c:v>151.000000</c:v>
                </c:pt>
                <c:pt idx="71">
                  <c:v>171.000000</c:v>
                </c:pt>
                <c:pt idx="72">
                  <c:v>178.000000</c:v>
                </c:pt>
                <c:pt idx="73">
                  <c:v>161.000000</c:v>
                </c:pt>
                <c:pt idx="74">
                  <c:v>160.000000</c:v>
                </c:pt>
                <c:pt idx="75">
                  <c:v>203.000000</c:v>
                </c:pt>
                <c:pt idx="76">
                  <c:v>200.000000</c:v>
                </c:pt>
                <c:pt idx="77">
                  <c:v>177.000000</c:v>
                </c:pt>
                <c:pt idx="78">
                  <c:v>237.000000</c:v>
                </c:pt>
                <c:pt idx="79">
                  <c:v>197.000000</c:v>
                </c:pt>
                <c:pt idx="80">
                  <c:v>234.000000</c:v>
                </c:pt>
                <c:pt idx="81">
                  <c:v>214.000000</c:v>
                </c:pt>
                <c:pt idx="82">
                  <c:v>168.000000</c:v>
                </c:pt>
                <c:pt idx="83">
                  <c:v>199.000000</c:v>
                </c:pt>
                <c:pt idx="84">
                  <c:v>136.000000</c:v>
                </c:pt>
                <c:pt idx="85">
                  <c:v>171.000000</c:v>
                </c:pt>
                <c:pt idx="86">
                  <c:v>196.000000</c:v>
                </c:pt>
                <c:pt idx="87">
                  <c:v>193.000000</c:v>
                </c:pt>
                <c:pt idx="88">
                  <c:v>166.000000</c:v>
                </c:pt>
                <c:pt idx="89">
                  <c:v>180.000000</c:v>
                </c:pt>
                <c:pt idx="90">
                  <c:v>227.000000</c:v>
                </c:pt>
                <c:pt idx="91">
                  <c:v>161.000000</c:v>
                </c:pt>
                <c:pt idx="92">
                  <c:v>194.000000</c:v>
                </c:pt>
                <c:pt idx="93">
                  <c:v>192.000000</c:v>
                </c:pt>
                <c:pt idx="94">
                  <c:v>194.000000</c:v>
                </c:pt>
                <c:pt idx="95">
                  <c:v>197.000000</c:v>
                </c:pt>
                <c:pt idx="96">
                  <c:v>187.000000</c:v>
                </c:pt>
                <c:pt idx="97">
                  <c:v>168.000000</c:v>
                </c:pt>
                <c:pt idx="98">
                  <c:v>197.000000</c:v>
                </c:pt>
                <c:pt idx="99">
                  <c:v>173.000000</c:v>
                </c:pt>
                <c:pt idx="100">
                  <c:v>216.000000</c:v>
                </c:pt>
                <c:pt idx="101">
                  <c:v>179.000000</c:v>
                </c:pt>
                <c:pt idx="102">
                  <c:v>180.000000</c:v>
                </c:pt>
                <c:pt idx="103">
                  <c:v>175.000000</c:v>
                </c:pt>
                <c:pt idx="104">
                  <c:v>185.000000</c:v>
                </c:pt>
                <c:pt idx="105">
                  <c:v>201.000000</c:v>
                </c:pt>
                <c:pt idx="106">
                  <c:v>198.000000</c:v>
                </c:pt>
                <c:pt idx="107">
                  <c:v>230.000000</c:v>
                </c:pt>
                <c:pt idx="108">
                  <c:v>177.000000</c:v>
                </c:pt>
                <c:pt idx="109">
                  <c:v>195.000000</c:v>
                </c:pt>
                <c:pt idx="110">
                  <c:v>181.000000</c:v>
                </c:pt>
                <c:pt idx="111">
                  <c:v>193.000000</c:v>
                </c:pt>
                <c:pt idx="112">
                  <c:v>215.000000</c:v>
                </c:pt>
                <c:pt idx="113">
                  <c:v>200.000000</c:v>
                </c:pt>
                <c:pt idx="114">
                  <c:v>173.000000</c:v>
                </c:pt>
                <c:pt idx="115">
                  <c:v>184.000000</c:v>
                </c:pt>
                <c:pt idx="116">
                  <c:v>227.000000</c:v>
                </c:pt>
                <c:pt idx="117">
                  <c:v>246.000000</c:v>
                </c:pt>
                <c:pt idx="118">
                  <c:v>230.000000</c:v>
                </c:pt>
                <c:pt idx="119">
                  <c:v>194.000000</c:v>
                </c:pt>
                <c:pt idx="120">
                  <c:v>202.000000</c:v>
                </c:pt>
                <c:pt idx="121">
                  <c:v>172.000000</c:v>
                </c:pt>
                <c:pt idx="122">
                  <c:v>235.000000</c:v>
                </c:pt>
                <c:pt idx="123">
                  <c:v>184.000000</c:v>
                </c:pt>
                <c:pt idx="124">
                  <c:v>221.000000</c:v>
                </c:pt>
                <c:pt idx="125">
                  <c:v>200.000000</c:v>
                </c:pt>
                <c:pt idx="126">
                  <c:v>196.000000</c:v>
                </c:pt>
                <c:pt idx="127">
                  <c:v>191.000000</c:v>
                </c:pt>
                <c:pt idx="128">
                  <c:v>190.000000</c:v>
                </c:pt>
                <c:pt idx="129">
                  <c:v>258.000000</c:v>
                </c:pt>
                <c:pt idx="130">
                  <c:v>202.000000</c:v>
                </c:pt>
                <c:pt idx="131">
                  <c:v>191.000000</c:v>
                </c:pt>
                <c:pt idx="132">
                  <c:v>214.000000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Nature Precedings</c:v>
                </c:pt>
              </c:strCache>
            </c:strRef>
          </c:tx>
          <c:spPr>
            <a:solidFill>
              <a:srgbClr val="AFABAB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Sheet1!$B$1:$ED$1</c:f>
              <c:strCache>
                <c:ptCount val="133"/>
                <c:pt idx="0">
                  <c:v>2007-1</c:v>
                </c:pt>
                <c:pt idx="1">
                  <c:v>2007-2</c:v>
                </c:pt>
                <c:pt idx="2">
                  <c:v>2007-3</c:v>
                </c:pt>
                <c:pt idx="3">
                  <c:v>2007-4</c:v>
                </c:pt>
                <c:pt idx="4">
                  <c:v>2007-5</c:v>
                </c:pt>
                <c:pt idx="5">
                  <c:v>2007-6</c:v>
                </c:pt>
                <c:pt idx="6">
                  <c:v>2007-7</c:v>
                </c:pt>
                <c:pt idx="7">
                  <c:v>2007-8</c:v>
                </c:pt>
                <c:pt idx="8">
                  <c:v>2007-9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2008-1</c:v>
                </c:pt>
                <c:pt idx="13">
                  <c:v>2008-2</c:v>
                </c:pt>
                <c:pt idx="14">
                  <c:v>2008-3</c:v>
                </c:pt>
                <c:pt idx="15">
                  <c:v>2008-4</c:v>
                </c:pt>
                <c:pt idx="16">
                  <c:v>2008-5</c:v>
                </c:pt>
                <c:pt idx="17">
                  <c:v>2008-6</c:v>
                </c:pt>
                <c:pt idx="18">
                  <c:v>2008-7</c:v>
                </c:pt>
                <c:pt idx="19">
                  <c:v>2008-8</c:v>
                </c:pt>
                <c:pt idx="20">
                  <c:v>2008-9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2009-1</c:v>
                </c:pt>
                <c:pt idx="25">
                  <c:v>2009-2</c:v>
                </c:pt>
                <c:pt idx="26">
                  <c:v>2009-3</c:v>
                </c:pt>
                <c:pt idx="27">
                  <c:v>2009-4</c:v>
                </c:pt>
                <c:pt idx="28">
                  <c:v>2009-5</c:v>
                </c:pt>
                <c:pt idx="29">
                  <c:v>2009-6</c:v>
                </c:pt>
                <c:pt idx="30">
                  <c:v>2009-7</c:v>
                </c:pt>
                <c:pt idx="31">
                  <c:v>2009-8</c:v>
                </c:pt>
                <c:pt idx="32">
                  <c:v>2009-9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2010-1</c:v>
                </c:pt>
                <c:pt idx="37">
                  <c:v>2010-2</c:v>
                </c:pt>
                <c:pt idx="38">
                  <c:v>2010-3</c:v>
                </c:pt>
                <c:pt idx="39">
                  <c:v>2010-4</c:v>
                </c:pt>
                <c:pt idx="40">
                  <c:v>2010-5</c:v>
                </c:pt>
                <c:pt idx="41">
                  <c:v>2010-6</c:v>
                </c:pt>
                <c:pt idx="42">
                  <c:v>2010-7</c:v>
                </c:pt>
                <c:pt idx="43">
                  <c:v>2010-8</c:v>
                </c:pt>
                <c:pt idx="44">
                  <c:v>2010-9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  <c:pt idx="48">
                  <c:v>2011-1</c:v>
                </c:pt>
                <c:pt idx="49">
                  <c:v>2011-2</c:v>
                </c:pt>
                <c:pt idx="50">
                  <c:v>2011-3</c:v>
                </c:pt>
                <c:pt idx="51">
                  <c:v>2011-4</c:v>
                </c:pt>
                <c:pt idx="52">
                  <c:v>2011-5</c:v>
                </c:pt>
                <c:pt idx="53">
                  <c:v>2011-6</c:v>
                </c:pt>
                <c:pt idx="54">
                  <c:v>2011-7</c:v>
                </c:pt>
                <c:pt idx="55">
                  <c:v>2011-8</c:v>
                </c:pt>
                <c:pt idx="56">
                  <c:v>2011-9</c:v>
                </c:pt>
                <c:pt idx="57">
                  <c:v>2011-10</c:v>
                </c:pt>
                <c:pt idx="58">
                  <c:v>2011-11</c:v>
                </c:pt>
                <c:pt idx="59">
                  <c:v>2011-12</c:v>
                </c:pt>
                <c:pt idx="60">
                  <c:v>2012-1</c:v>
                </c:pt>
                <c:pt idx="61">
                  <c:v>2012-2</c:v>
                </c:pt>
                <c:pt idx="62">
                  <c:v>2012-3</c:v>
                </c:pt>
                <c:pt idx="63">
                  <c:v>2012-4</c:v>
                </c:pt>
                <c:pt idx="64">
                  <c:v>2012-5</c:v>
                </c:pt>
                <c:pt idx="65">
                  <c:v>2012-6</c:v>
                </c:pt>
                <c:pt idx="66">
                  <c:v>2012-7</c:v>
                </c:pt>
                <c:pt idx="67">
                  <c:v>2012-8</c:v>
                </c:pt>
                <c:pt idx="68">
                  <c:v>2012-9</c:v>
                </c:pt>
                <c:pt idx="69">
                  <c:v>2012-10</c:v>
                </c:pt>
                <c:pt idx="70">
                  <c:v>2012-11</c:v>
                </c:pt>
                <c:pt idx="71">
                  <c:v>2012-12</c:v>
                </c:pt>
                <c:pt idx="72">
                  <c:v>2013-1</c:v>
                </c:pt>
                <c:pt idx="73">
                  <c:v>2013-2</c:v>
                </c:pt>
                <c:pt idx="74">
                  <c:v>2013-3</c:v>
                </c:pt>
                <c:pt idx="75">
                  <c:v>2013-4</c:v>
                </c:pt>
                <c:pt idx="76">
                  <c:v>2013-5</c:v>
                </c:pt>
                <c:pt idx="77">
                  <c:v>2013-6</c:v>
                </c:pt>
                <c:pt idx="78">
                  <c:v>2013-7</c:v>
                </c:pt>
                <c:pt idx="79">
                  <c:v>2013-8</c:v>
                </c:pt>
                <c:pt idx="80">
                  <c:v>2013-9</c:v>
                </c:pt>
                <c:pt idx="81">
                  <c:v>2013-10</c:v>
                </c:pt>
                <c:pt idx="82">
                  <c:v>2013-11</c:v>
                </c:pt>
                <c:pt idx="83">
                  <c:v>2013-12</c:v>
                </c:pt>
                <c:pt idx="84">
                  <c:v>2014-1</c:v>
                </c:pt>
                <c:pt idx="85">
                  <c:v>2014-2</c:v>
                </c:pt>
                <c:pt idx="86">
                  <c:v>2014-3</c:v>
                </c:pt>
                <c:pt idx="87">
                  <c:v>2014-4</c:v>
                </c:pt>
                <c:pt idx="88">
                  <c:v>2014-5</c:v>
                </c:pt>
                <c:pt idx="89">
                  <c:v>2014-6</c:v>
                </c:pt>
                <c:pt idx="90">
                  <c:v>2014-7</c:v>
                </c:pt>
                <c:pt idx="91">
                  <c:v>2014-8</c:v>
                </c:pt>
                <c:pt idx="92">
                  <c:v>2014-9</c:v>
                </c:pt>
                <c:pt idx="93">
                  <c:v>2014-10</c:v>
                </c:pt>
                <c:pt idx="94">
                  <c:v>2014-11</c:v>
                </c:pt>
                <c:pt idx="95">
                  <c:v>2014-12</c:v>
                </c:pt>
                <c:pt idx="96">
                  <c:v>2015-1</c:v>
                </c:pt>
                <c:pt idx="97">
                  <c:v>2015-2</c:v>
                </c:pt>
                <c:pt idx="98">
                  <c:v>2015-3</c:v>
                </c:pt>
                <c:pt idx="99">
                  <c:v>2015-4</c:v>
                </c:pt>
                <c:pt idx="100">
                  <c:v>2015-5</c:v>
                </c:pt>
                <c:pt idx="101">
                  <c:v>2015-6</c:v>
                </c:pt>
                <c:pt idx="102">
                  <c:v>2015-7</c:v>
                </c:pt>
                <c:pt idx="103">
                  <c:v>2015-8</c:v>
                </c:pt>
                <c:pt idx="104">
                  <c:v>2015-9</c:v>
                </c:pt>
                <c:pt idx="105">
                  <c:v>2015-10</c:v>
                </c:pt>
                <c:pt idx="106">
                  <c:v>2015-11</c:v>
                </c:pt>
                <c:pt idx="107">
                  <c:v>2015-12</c:v>
                </c:pt>
                <c:pt idx="108">
                  <c:v>2016-1</c:v>
                </c:pt>
                <c:pt idx="109">
                  <c:v>2016-2</c:v>
                </c:pt>
                <c:pt idx="110">
                  <c:v>2016-3</c:v>
                </c:pt>
                <c:pt idx="111">
                  <c:v>2016-4</c:v>
                </c:pt>
                <c:pt idx="112">
                  <c:v>2016-5</c:v>
                </c:pt>
                <c:pt idx="113">
                  <c:v>2016-6</c:v>
                </c:pt>
                <c:pt idx="114">
                  <c:v>2016-7</c:v>
                </c:pt>
                <c:pt idx="115">
                  <c:v>2016-8</c:v>
                </c:pt>
                <c:pt idx="116">
                  <c:v>2016-9</c:v>
                </c:pt>
                <c:pt idx="117">
                  <c:v>2016-10</c:v>
                </c:pt>
                <c:pt idx="118">
                  <c:v>2016-11</c:v>
                </c:pt>
                <c:pt idx="119">
                  <c:v>2016-12</c:v>
                </c:pt>
                <c:pt idx="120">
                  <c:v>2017-1</c:v>
                </c:pt>
                <c:pt idx="121">
                  <c:v>2017-2</c:v>
                </c:pt>
                <c:pt idx="122">
                  <c:v>2017-3</c:v>
                </c:pt>
                <c:pt idx="123">
                  <c:v>2017-4</c:v>
                </c:pt>
                <c:pt idx="124">
                  <c:v>2017-5</c:v>
                </c:pt>
                <c:pt idx="125">
                  <c:v>2017-6</c:v>
                </c:pt>
                <c:pt idx="126">
                  <c:v>2017-7</c:v>
                </c:pt>
                <c:pt idx="127">
                  <c:v>2017-8</c:v>
                </c:pt>
                <c:pt idx="128">
                  <c:v>2017-9</c:v>
                </c:pt>
                <c:pt idx="129">
                  <c:v>2017-10</c:v>
                </c:pt>
                <c:pt idx="130">
                  <c:v>2017-11</c:v>
                </c:pt>
                <c:pt idx="131">
                  <c:v>2017-12</c:v>
                </c:pt>
                <c:pt idx="132">
                  <c:v>2018-1</c:v>
                </c:pt>
              </c:strCache>
            </c:strRef>
          </c:cat>
          <c:val>
            <c:numRef>
              <c:f>Sheet1!$B$3:$ED$3</c:f>
              <c:numCache>
                <c:ptCount val="133"/>
                <c:pt idx="0">
                  <c:v>3.000000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22.000000</c:v>
                </c:pt>
                <c:pt idx="6">
                  <c:v>18.000000</c:v>
                </c:pt>
                <c:pt idx="7">
                  <c:v>29.000000</c:v>
                </c:pt>
                <c:pt idx="8">
                  <c:v>30.000000</c:v>
                </c:pt>
                <c:pt idx="9">
                  <c:v>36.000000</c:v>
                </c:pt>
                <c:pt idx="10">
                  <c:v>31.000000</c:v>
                </c:pt>
                <c:pt idx="11">
                  <c:v>31.000000</c:v>
                </c:pt>
                <c:pt idx="12">
                  <c:v>40.000000</c:v>
                </c:pt>
                <c:pt idx="13">
                  <c:v>33.000000</c:v>
                </c:pt>
                <c:pt idx="14">
                  <c:v>40.000000</c:v>
                </c:pt>
                <c:pt idx="15">
                  <c:v>47.000000</c:v>
                </c:pt>
                <c:pt idx="16">
                  <c:v>39.000000</c:v>
                </c:pt>
                <c:pt idx="17">
                  <c:v>37.000000</c:v>
                </c:pt>
                <c:pt idx="18">
                  <c:v>66.000000</c:v>
                </c:pt>
                <c:pt idx="19">
                  <c:v>45.000000</c:v>
                </c:pt>
                <c:pt idx="20">
                  <c:v>46.000000</c:v>
                </c:pt>
                <c:pt idx="21">
                  <c:v>38.000000</c:v>
                </c:pt>
                <c:pt idx="22">
                  <c:v>43.000000</c:v>
                </c:pt>
                <c:pt idx="23">
                  <c:v>44.000000</c:v>
                </c:pt>
                <c:pt idx="24">
                  <c:v>32.000000</c:v>
                </c:pt>
                <c:pt idx="25">
                  <c:v>25.000000</c:v>
                </c:pt>
                <c:pt idx="26">
                  <c:v>46.000000</c:v>
                </c:pt>
                <c:pt idx="27">
                  <c:v>51.000000</c:v>
                </c:pt>
                <c:pt idx="28">
                  <c:v>28.000000</c:v>
                </c:pt>
                <c:pt idx="29">
                  <c:v>39.000000</c:v>
                </c:pt>
                <c:pt idx="30">
                  <c:v>54.000000</c:v>
                </c:pt>
                <c:pt idx="31">
                  <c:v>40.000000</c:v>
                </c:pt>
                <c:pt idx="32">
                  <c:v>43.000000</c:v>
                </c:pt>
                <c:pt idx="33">
                  <c:v>44.000000</c:v>
                </c:pt>
                <c:pt idx="34">
                  <c:v>30.000000</c:v>
                </c:pt>
                <c:pt idx="35">
                  <c:v>18.000000</c:v>
                </c:pt>
                <c:pt idx="36">
                  <c:v>32.000000</c:v>
                </c:pt>
                <c:pt idx="37">
                  <c:v>27.000000</c:v>
                </c:pt>
                <c:pt idx="38">
                  <c:v>35.000000</c:v>
                </c:pt>
                <c:pt idx="39">
                  <c:v>34.000000</c:v>
                </c:pt>
                <c:pt idx="40">
                  <c:v>34.000000</c:v>
                </c:pt>
                <c:pt idx="41">
                  <c:v>41.000000</c:v>
                </c:pt>
                <c:pt idx="42">
                  <c:v>44.000000</c:v>
                </c:pt>
                <c:pt idx="43">
                  <c:v>45.000000</c:v>
                </c:pt>
                <c:pt idx="44">
                  <c:v>47.000000</c:v>
                </c:pt>
                <c:pt idx="45">
                  <c:v>46.000000</c:v>
                </c:pt>
                <c:pt idx="46">
                  <c:v>43.000000</c:v>
                </c:pt>
                <c:pt idx="47">
                  <c:v>37.000000</c:v>
                </c:pt>
                <c:pt idx="48">
                  <c:v>40.000000</c:v>
                </c:pt>
                <c:pt idx="49">
                  <c:v>40.000000</c:v>
                </c:pt>
                <c:pt idx="50">
                  <c:v>36.000000</c:v>
                </c:pt>
                <c:pt idx="51">
                  <c:v>34.000000</c:v>
                </c:pt>
                <c:pt idx="52">
                  <c:v>18.000000</c:v>
                </c:pt>
                <c:pt idx="53">
                  <c:v>43.000000</c:v>
                </c:pt>
                <c:pt idx="54">
                  <c:v>37.000000</c:v>
                </c:pt>
                <c:pt idx="55">
                  <c:v>62.000000</c:v>
                </c:pt>
                <c:pt idx="56">
                  <c:v>42.000000</c:v>
                </c:pt>
                <c:pt idx="57">
                  <c:v>38.000000</c:v>
                </c:pt>
                <c:pt idx="58">
                  <c:v>44.000000</c:v>
                </c:pt>
                <c:pt idx="59">
                  <c:v>37.000000</c:v>
                </c:pt>
                <c:pt idx="60">
                  <c:v>46.000000</c:v>
                </c:pt>
                <c:pt idx="61">
                  <c:v>24.000000</c:v>
                </c:pt>
                <c:pt idx="62">
                  <c:v>54.000000</c:v>
                </c:pt>
                <c:pt idx="63">
                  <c:v>50.000000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  <c:pt idx="101">
                  <c:v>0.000000</c:v>
                </c:pt>
                <c:pt idx="102">
                  <c:v>0.000000</c:v>
                </c:pt>
                <c:pt idx="103">
                  <c:v>0.000000</c:v>
                </c:pt>
                <c:pt idx="104">
                  <c:v>0.000000</c:v>
                </c:pt>
                <c:pt idx="105">
                  <c:v>0.000000</c:v>
                </c:pt>
                <c:pt idx="106">
                  <c:v>0.000000</c:v>
                </c:pt>
                <c:pt idx="107">
                  <c:v>0.000000</c:v>
                </c:pt>
                <c:pt idx="108">
                  <c:v>0.000000</c:v>
                </c:pt>
                <c:pt idx="109">
                  <c:v>0.000000</c:v>
                </c:pt>
                <c:pt idx="110">
                  <c:v>0.000000</c:v>
                </c:pt>
                <c:pt idx="111">
                  <c:v>0.000000</c:v>
                </c:pt>
                <c:pt idx="112">
                  <c:v>0.000000</c:v>
                </c:pt>
                <c:pt idx="113">
                  <c:v>0.000000</c:v>
                </c:pt>
                <c:pt idx="114">
                  <c:v>0.000000</c:v>
                </c:pt>
                <c:pt idx="115">
                  <c:v>0.000000</c:v>
                </c:pt>
                <c:pt idx="116">
                  <c:v>0.000000</c:v>
                </c:pt>
                <c:pt idx="117">
                  <c:v>0.000000</c:v>
                </c:pt>
                <c:pt idx="118">
                  <c:v>0.000000</c:v>
                </c:pt>
                <c:pt idx="119">
                  <c:v>0.000000</c:v>
                </c:pt>
                <c:pt idx="120">
                  <c:v>0.000000</c:v>
                </c:pt>
                <c:pt idx="121">
                  <c:v>0.000000</c:v>
                </c:pt>
                <c:pt idx="122">
                  <c:v>0.000000</c:v>
                </c:pt>
                <c:pt idx="123">
                  <c:v>0.000000</c:v>
                </c:pt>
                <c:pt idx="124">
                  <c:v>0.000000</c:v>
                </c:pt>
                <c:pt idx="125">
                  <c:v>0.000000</c:v>
                </c:pt>
                <c:pt idx="126">
                  <c:v>0.000000</c:v>
                </c:pt>
                <c:pt idx="127">
                  <c:v>0.000000</c:v>
                </c:pt>
                <c:pt idx="128">
                  <c:v>0.000000</c:v>
                </c:pt>
                <c:pt idx="129">
                  <c:v>0.000000</c:v>
                </c:pt>
                <c:pt idx="130">
                  <c:v>0.000000</c:v>
                </c:pt>
                <c:pt idx="131">
                  <c:v>0.000000</c:v>
                </c:pt>
                <c:pt idx="132">
                  <c:v>0.000000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F1000Research</c:v>
                </c:pt>
              </c:strCache>
            </c:strRef>
          </c:tx>
          <c:spPr>
            <a:solidFill>
              <a:srgbClr val="FF6600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Sheet1!$B$1:$ED$1</c:f>
              <c:strCache>
                <c:ptCount val="133"/>
                <c:pt idx="0">
                  <c:v>2007-1</c:v>
                </c:pt>
                <c:pt idx="1">
                  <c:v>2007-2</c:v>
                </c:pt>
                <c:pt idx="2">
                  <c:v>2007-3</c:v>
                </c:pt>
                <c:pt idx="3">
                  <c:v>2007-4</c:v>
                </c:pt>
                <c:pt idx="4">
                  <c:v>2007-5</c:v>
                </c:pt>
                <c:pt idx="5">
                  <c:v>2007-6</c:v>
                </c:pt>
                <c:pt idx="6">
                  <c:v>2007-7</c:v>
                </c:pt>
                <c:pt idx="7">
                  <c:v>2007-8</c:v>
                </c:pt>
                <c:pt idx="8">
                  <c:v>2007-9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2008-1</c:v>
                </c:pt>
                <c:pt idx="13">
                  <c:v>2008-2</c:v>
                </c:pt>
                <c:pt idx="14">
                  <c:v>2008-3</c:v>
                </c:pt>
                <c:pt idx="15">
                  <c:v>2008-4</c:v>
                </c:pt>
                <c:pt idx="16">
                  <c:v>2008-5</c:v>
                </c:pt>
                <c:pt idx="17">
                  <c:v>2008-6</c:v>
                </c:pt>
                <c:pt idx="18">
                  <c:v>2008-7</c:v>
                </c:pt>
                <c:pt idx="19">
                  <c:v>2008-8</c:v>
                </c:pt>
                <c:pt idx="20">
                  <c:v>2008-9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2009-1</c:v>
                </c:pt>
                <c:pt idx="25">
                  <c:v>2009-2</c:v>
                </c:pt>
                <c:pt idx="26">
                  <c:v>2009-3</c:v>
                </c:pt>
                <c:pt idx="27">
                  <c:v>2009-4</c:v>
                </c:pt>
                <c:pt idx="28">
                  <c:v>2009-5</c:v>
                </c:pt>
                <c:pt idx="29">
                  <c:v>2009-6</c:v>
                </c:pt>
                <c:pt idx="30">
                  <c:v>2009-7</c:v>
                </c:pt>
                <c:pt idx="31">
                  <c:v>2009-8</c:v>
                </c:pt>
                <c:pt idx="32">
                  <c:v>2009-9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2010-1</c:v>
                </c:pt>
                <c:pt idx="37">
                  <c:v>2010-2</c:v>
                </c:pt>
                <c:pt idx="38">
                  <c:v>2010-3</c:v>
                </c:pt>
                <c:pt idx="39">
                  <c:v>2010-4</c:v>
                </c:pt>
                <c:pt idx="40">
                  <c:v>2010-5</c:v>
                </c:pt>
                <c:pt idx="41">
                  <c:v>2010-6</c:v>
                </c:pt>
                <c:pt idx="42">
                  <c:v>2010-7</c:v>
                </c:pt>
                <c:pt idx="43">
                  <c:v>2010-8</c:v>
                </c:pt>
                <c:pt idx="44">
                  <c:v>2010-9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  <c:pt idx="48">
                  <c:v>2011-1</c:v>
                </c:pt>
                <c:pt idx="49">
                  <c:v>2011-2</c:v>
                </c:pt>
                <c:pt idx="50">
                  <c:v>2011-3</c:v>
                </c:pt>
                <c:pt idx="51">
                  <c:v>2011-4</c:v>
                </c:pt>
                <c:pt idx="52">
                  <c:v>2011-5</c:v>
                </c:pt>
                <c:pt idx="53">
                  <c:v>2011-6</c:v>
                </c:pt>
                <c:pt idx="54">
                  <c:v>2011-7</c:v>
                </c:pt>
                <c:pt idx="55">
                  <c:v>2011-8</c:v>
                </c:pt>
                <c:pt idx="56">
                  <c:v>2011-9</c:v>
                </c:pt>
                <c:pt idx="57">
                  <c:v>2011-10</c:v>
                </c:pt>
                <c:pt idx="58">
                  <c:v>2011-11</c:v>
                </c:pt>
                <c:pt idx="59">
                  <c:v>2011-12</c:v>
                </c:pt>
                <c:pt idx="60">
                  <c:v>2012-1</c:v>
                </c:pt>
                <c:pt idx="61">
                  <c:v>2012-2</c:v>
                </c:pt>
                <c:pt idx="62">
                  <c:v>2012-3</c:v>
                </c:pt>
                <c:pt idx="63">
                  <c:v>2012-4</c:v>
                </c:pt>
                <c:pt idx="64">
                  <c:v>2012-5</c:v>
                </c:pt>
                <c:pt idx="65">
                  <c:v>2012-6</c:v>
                </c:pt>
                <c:pt idx="66">
                  <c:v>2012-7</c:v>
                </c:pt>
                <c:pt idx="67">
                  <c:v>2012-8</c:v>
                </c:pt>
                <c:pt idx="68">
                  <c:v>2012-9</c:v>
                </c:pt>
                <c:pt idx="69">
                  <c:v>2012-10</c:v>
                </c:pt>
                <c:pt idx="70">
                  <c:v>2012-11</c:v>
                </c:pt>
                <c:pt idx="71">
                  <c:v>2012-12</c:v>
                </c:pt>
                <c:pt idx="72">
                  <c:v>2013-1</c:v>
                </c:pt>
                <c:pt idx="73">
                  <c:v>2013-2</c:v>
                </c:pt>
                <c:pt idx="74">
                  <c:v>2013-3</c:v>
                </c:pt>
                <c:pt idx="75">
                  <c:v>2013-4</c:v>
                </c:pt>
                <c:pt idx="76">
                  <c:v>2013-5</c:v>
                </c:pt>
                <c:pt idx="77">
                  <c:v>2013-6</c:v>
                </c:pt>
                <c:pt idx="78">
                  <c:v>2013-7</c:v>
                </c:pt>
                <c:pt idx="79">
                  <c:v>2013-8</c:v>
                </c:pt>
                <c:pt idx="80">
                  <c:v>2013-9</c:v>
                </c:pt>
                <c:pt idx="81">
                  <c:v>2013-10</c:v>
                </c:pt>
                <c:pt idx="82">
                  <c:v>2013-11</c:v>
                </c:pt>
                <c:pt idx="83">
                  <c:v>2013-12</c:v>
                </c:pt>
                <c:pt idx="84">
                  <c:v>2014-1</c:v>
                </c:pt>
                <c:pt idx="85">
                  <c:v>2014-2</c:v>
                </c:pt>
                <c:pt idx="86">
                  <c:v>2014-3</c:v>
                </c:pt>
                <c:pt idx="87">
                  <c:v>2014-4</c:v>
                </c:pt>
                <c:pt idx="88">
                  <c:v>2014-5</c:v>
                </c:pt>
                <c:pt idx="89">
                  <c:v>2014-6</c:v>
                </c:pt>
                <c:pt idx="90">
                  <c:v>2014-7</c:v>
                </c:pt>
                <c:pt idx="91">
                  <c:v>2014-8</c:v>
                </c:pt>
                <c:pt idx="92">
                  <c:v>2014-9</c:v>
                </c:pt>
                <c:pt idx="93">
                  <c:v>2014-10</c:v>
                </c:pt>
                <c:pt idx="94">
                  <c:v>2014-11</c:v>
                </c:pt>
                <c:pt idx="95">
                  <c:v>2014-12</c:v>
                </c:pt>
                <c:pt idx="96">
                  <c:v>2015-1</c:v>
                </c:pt>
                <c:pt idx="97">
                  <c:v>2015-2</c:v>
                </c:pt>
                <c:pt idx="98">
                  <c:v>2015-3</c:v>
                </c:pt>
                <c:pt idx="99">
                  <c:v>2015-4</c:v>
                </c:pt>
                <c:pt idx="100">
                  <c:v>2015-5</c:v>
                </c:pt>
                <c:pt idx="101">
                  <c:v>2015-6</c:v>
                </c:pt>
                <c:pt idx="102">
                  <c:v>2015-7</c:v>
                </c:pt>
                <c:pt idx="103">
                  <c:v>2015-8</c:v>
                </c:pt>
                <c:pt idx="104">
                  <c:v>2015-9</c:v>
                </c:pt>
                <c:pt idx="105">
                  <c:v>2015-10</c:v>
                </c:pt>
                <c:pt idx="106">
                  <c:v>2015-11</c:v>
                </c:pt>
                <c:pt idx="107">
                  <c:v>2015-12</c:v>
                </c:pt>
                <c:pt idx="108">
                  <c:v>2016-1</c:v>
                </c:pt>
                <c:pt idx="109">
                  <c:v>2016-2</c:v>
                </c:pt>
                <c:pt idx="110">
                  <c:v>2016-3</c:v>
                </c:pt>
                <c:pt idx="111">
                  <c:v>2016-4</c:v>
                </c:pt>
                <c:pt idx="112">
                  <c:v>2016-5</c:v>
                </c:pt>
                <c:pt idx="113">
                  <c:v>2016-6</c:v>
                </c:pt>
                <c:pt idx="114">
                  <c:v>2016-7</c:v>
                </c:pt>
                <c:pt idx="115">
                  <c:v>2016-8</c:v>
                </c:pt>
                <c:pt idx="116">
                  <c:v>2016-9</c:v>
                </c:pt>
                <c:pt idx="117">
                  <c:v>2016-10</c:v>
                </c:pt>
                <c:pt idx="118">
                  <c:v>2016-11</c:v>
                </c:pt>
                <c:pt idx="119">
                  <c:v>2016-12</c:v>
                </c:pt>
                <c:pt idx="120">
                  <c:v>2017-1</c:v>
                </c:pt>
                <c:pt idx="121">
                  <c:v>2017-2</c:v>
                </c:pt>
                <c:pt idx="122">
                  <c:v>2017-3</c:v>
                </c:pt>
                <c:pt idx="123">
                  <c:v>2017-4</c:v>
                </c:pt>
                <c:pt idx="124">
                  <c:v>2017-5</c:v>
                </c:pt>
                <c:pt idx="125">
                  <c:v>2017-6</c:v>
                </c:pt>
                <c:pt idx="126">
                  <c:v>2017-7</c:v>
                </c:pt>
                <c:pt idx="127">
                  <c:v>2017-8</c:v>
                </c:pt>
                <c:pt idx="128">
                  <c:v>2017-9</c:v>
                </c:pt>
                <c:pt idx="129">
                  <c:v>2017-10</c:v>
                </c:pt>
                <c:pt idx="130">
                  <c:v>2017-11</c:v>
                </c:pt>
                <c:pt idx="131">
                  <c:v>2017-12</c:v>
                </c:pt>
                <c:pt idx="132">
                  <c:v>2018-1</c:v>
                </c:pt>
              </c:strCache>
            </c:strRef>
          </c:cat>
          <c:val>
            <c:numRef>
              <c:f>Sheet1!$B$4:$ED$4</c:f>
              <c:numCache>
                <c:ptCount val="133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5.000000</c:v>
                </c:pt>
                <c:pt idx="67">
                  <c:v>4.000000</c:v>
                </c:pt>
                <c:pt idx="68">
                  <c:v>7.000000</c:v>
                </c:pt>
                <c:pt idx="69">
                  <c:v>15.000000</c:v>
                </c:pt>
                <c:pt idx="70">
                  <c:v>18.000000</c:v>
                </c:pt>
                <c:pt idx="71">
                  <c:v>14.000000</c:v>
                </c:pt>
                <c:pt idx="72">
                  <c:v>22.000000</c:v>
                </c:pt>
                <c:pt idx="73">
                  <c:v>24.000000</c:v>
                </c:pt>
                <c:pt idx="74">
                  <c:v>24.000000</c:v>
                </c:pt>
                <c:pt idx="75">
                  <c:v>20.000000</c:v>
                </c:pt>
                <c:pt idx="76">
                  <c:v>17.000000</c:v>
                </c:pt>
                <c:pt idx="77">
                  <c:v>9.000000</c:v>
                </c:pt>
                <c:pt idx="78">
                  <c:v>22.000000</c:v>
                </c:pt>
                <c:pt idx="79">
                  <c:v>14.000000</c:v>
                </c:pt>
                <c:pt idx="80">
                  <c:v>15.000000</c:v>
                </c:pt>
                <c:pt idx="81">
                  <c:v>25.000000</c:v>
                </c:pt>
                <c:pt idx="82">
                  <c:v>26.000000</c:v>
                </c:pt>
                <c:pt idx="83">
                  <c:v>27.000000</c:v>
                </c:pt>
                <c:pt idx="84">
                  <c:v>26.000000</c:v>
                </c:pt>
                <c:pt idx="85">
                  <c:v>29.000000</c:v>
                </c:pt>
                <c:pt idx="86">
                  <c:v>19.000000</c:v>
                </c:pt>
                <c:pt idx="87">
                  <c:v>20.000000</c:v>
                </c:pt>
                <c:pt idx="88">
                  <c:v>22.000000</c:v>
                </c:pt>
                <c:pt idx="89">
                  <c:v>21.000000</c:v>
                </c:pt>
                <c:pt idx="90">
                  <c:v>31.000000</c:v>
                </c:pt>
                <c:pt idx="91">
                  <c:v>28.000000</c:v>
                </c:pt>
                <c:pt idx="92">
                  <c:v>31.000000</c:v>
                </c:pt>
                <c:pt idx="93">
                  <c:v>32.000000</c:v>
                </c:pt>
                <c:pt idx="94">
                  <c:v>22.000000</c:v>
                </c:pt>
                <c:pt idx="95">
                  <c:v>27.000000</c:v>
                </c:pt>
                <c:pt idx="96">
                  <c:v>28.000000</c:v>
                </c:pt>
                <c:pt idx="97">
                  <c:v>22.000000</c:v>
                </c:pt>
                <c:pt idx="98">
                  <c:v>19.000000</c:v>
                </c:pt>
                <c:pt idx="99">
                  <c:v>29.000000</c:v>
                </c:pt>
                <c:pt idx="100">
                  <c:v>41.000000</c:v>
                </c:pt>
                <c:pt idx="101">
                  <c:v>36.000000</c:v>
                </c:pt>
                <c:pt idx="102">
                  <c:v>52.000000</c:v>
                </c:pt>
                <c:pt idx="103">
                  <c:v>46.000000</c:v>
                </c:pt>
                <c:pt idx="104">
                  <c:v>39.000000</c:v>
                </c:pt>
                <c:pt idx="105">
                  <c:v>41.000000</c:v>
                </c:pt>
                <c:pt idx="106">
                  <c:v>49.000000</c:v>
                </c:pt>
                <c:pt idx="107">
                  <c:v>55.000000</c:v>
                </c:pt>
                <c:pt idx="108">
                  <c:v>60.000000</c:v>
                </c:pt>
                <c:pt idx="109">
                  <c:v>69.000000</c:v>
                </c:pt>
                <c:pt idx="110">
                  <c:v>76.000000</c:v>
                </c:pt>
                <c:pt idx="111">
                  <c:v>76.000000</c:v>
                </c:pt>
                <c:pt idx="112">
                  <c:v>57.000000</c:v>
                </c:pt>
                <c:pt idx="113">
                  <c:v>82.000000</c:v>
                </c:pt>
                <c:pt idx="114">
                  <c:v>29.000000</c:v>
                </c:pt>
                <c:pt idx="115">
                  <c:v>42.000000</c:v>
                </c:pt>
                <c:pt idx="116">
                  <c:v>32.000000</c:v>
                </c:pt>
                <c:pt idx="117">
                  <c:v>31.000000</c:v>
                </c:pt>
                <c:pt idx="118">
                  <c:v>46.000000</c:v>
                </c:pt>
                <c:pt idx="119">
                  <c:v>37.000000</c:v>
                </c:pt>
                <c:pt idx="120">
                  <c:v>34.000000</c:v>
                </c:pt>
                <c:pt idx="121">
                  <c:v>25.000000</c:v>
                </c:pt>
                <c:pt idx="122">
                  <c:v>46.000000</c:v>
                </c:pt>
                <c:pt idx="123">
                  <c:v>35.000000</c:v>
                </c:pt>
                <c:pt idx="124">
                  <c:v>31.000000</c:v>
                </c:pt>
                <c:pt idx="125">
                  <c:v>41.000000</c:v>
                </c:pt>
                <c:pt idx="126">
                  <c:v>29.000000</c:v>
                </c:pt>
                <c:pt idx="127">
                  <c:v>49.000000</c:v>
                </c:pt>
                <c:pt idx="128">
                  <c:v>39.000000</c:v>
                </c:pt>
                <c:pt idx="129">
                  <c:v>36.000000</c:v>
                </c:pt>
                <c:pt idx="130">
                  <c:v>47.000000</c:v>
                </c:pt>
                <c:pt idx="131">
                  <c:v>28.000000</c:v>
                </c:pt>
                <c:pt idx="132">
                  <c:v>47.000000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PeerJ Preprints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Sheet1!$B$1:$ED$1</c:f>
              <c:strCache>
                <c:ptCount val="133"/>
                <c:pt idx="0">
                  <c:v>2007-1</c:v>
                </c:pt>
                <c:pt idx="1">
                  <c:v>2007-2</c:v>
                </c:pt>
                <c:pt idx="2">
                  <c:v>2007-3</c:v>
                </c:pt>
                <c:pt idx="3">
                  <c:v>2007-4</c:v>
                </c:pt>
                <c:pt idx="4">
                  <c:v>2007-5</c:v>
                </c:pt>
                <c:pt idx="5">
                  <c:v>2007-6</c:v>
                </c:pt>
                <c:pt idx="6">
                  <c:v>2007-7</c:v>
                </c:pt>
                <c:pt idx="7">
                  <c:v>2007-8</c:v>
                </c:pt>
                <c:pt idx="8">
                  <c:v>2007-9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2008-1</c:v>
                </c:pt>
                <c:pt idx="13">
                  <c:v>2008-2</c:v>
                </c:pt>
                <c:pt idx="14">
                  <c:v>2008-3</c:v>
                </c:pt>
                <c:pt idx="15">
                  <c:v>2008-4</c:v>
                </c:pt>
                <c:pt idx="16">
                  <c:v>2008-5</c:v>
                </c:pt>
                <c:pt idx="17">
                  <c:v>2008-6</c:v>
                </c:pt>
                <c:pt idx="18">
                  <c:v>2008-7</c:v>
                </c:pt>
                <c:pt idx="19">
                  <c:v>2008-8</c:v>
                </c:pt>
                <c:pt idx="20">
                  <c:v>2008-9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2009-1</c:v>
                </c:pt>
                <c:pt idx="25">
                  <c:v>2009-2</c:v>
                </c:pt>
                <c:pt idx="26">
                  <c:v>2009-3</c:v>
                </c:pt>
                <c:pt idx="27">
                  <c:v>2009-4</c:v>
                </c:pt>
                <c:pt idx="28">
                  <c:v>2009-5</c:v>
                </c:pt>
                <c:pt idx="29">
                  <c:v>2009-6</c:v>
                </c:pt>
                <c:pt idx="30">
                  <c:v>2009-7</c:v>
                </c:pt>
                <c:pt idx="31">
                  <c:v>2009-8</c:v>
                </c:pt>
                <c:pt idx="32">
                  <c:v>2009-9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2010-1</c:v>
                </c:pt>
                <c:pt idx="37">
                  <c:v>2010-2</c:v>
                </c:pt>
                <c:pt idx="38">
                  <c:v>2010-3</c:v>
                </c:pt>
                <c:pt idx="39">
                  <c:v>2010-4</c:v>
                </c:pt>
                <c:pt idx="40">
                  <c:v>2010-5</c:v>
                </c:pt>
                <c:pt idx="41">
                  <c:v>2010-6</c:v>
                </c:pt>
                <c:pt idx="42">
                  <c:v>2010-7</c:v>
                </c:pt>
                <c:pt idx="43">
                  <c:v>2010-8</c:v>
                </c:pt>
                <c:pt idx="44">
                  <c:v>2010-9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  <c:pt idx="48">
                  <c:v>2011-1</c:v>
                </c:pt>
                <c:pt idx="49">
                  <c:v>2011-2</c:v>
                </c:pt>
                <c:pt idx="50">
                  <c:v>2011-3</c:v>
                </c:pt>
                <c:pt idx="51">
                  <c:v>2011-4</c:v>
                </c:pt>
                <c:pt idx="52">
                  <c:v>2011-5</c:v>
                </c:pt>
                <c:pt idx="53">
                  <c:v>2011-6</c:v>
                </c:pt>
                <c:pt idx="54">
                  <c:v>2011-7</c:v>
                </c:pt>
                <c:pt idx="55">
                  <c:v>2011-8</c:v>
                </c:pt>
                <c:pt idx="56">
                  <c:v>2011-9</c:v>
                </c:pt>
                <c:pt idx="57">
                  <c:v>2011-10</c:v>
                </c:pt>
                <c:pt idx="58">
                  <c:v>2011-11</c:v>
                </c:pt>
                <c:pt idx="59">
                  <c:v>2011-12</c:v>
                </c:pt>
                <c:pt idx="60">
                  <c:v>2012-1</c:v>
                </c:pt>
                <c:pt idx="61">
                  <c:v>2012-2</c:v>
                </c:pt>
                <c:pt idx="62">
                  <c:v>2012-3</c:v>
                </c:pt>
                <c:pt idx="63">
                  <c:v>2012-4</c:v>
                </c:pt>
                <c:pt idx="64">
                  <c:v>2012-5</c:v>
                </c:pt>
                <c:pt idx="65">
                  <c:v>2012-6</c:v>
                </c:pt>
                <c:pt idx="66">
                  <c:v>2012-7</c:v>
                </c:pt>
                <c:pt idx="67">
                  <c:v>2012-8</c:v>
                </c:pt>
                <c:pt idx="68">
                  <c:v>2012-9</c:v>
                </c:pt>
                <c:pt idx="69">
                  <c:v>2012-10</c:v>
                </c:pt>
                <c:pt idx="70">
                  <c:v>2012-11</c:v>
                </c:pt>
                <c:pt idx="71">
                  <c:v>2012-12</c:v>
                </c:pt>
                <c:pt idx="72">
                  <c:v>2013-1</c:v>
                </c:pt>
                <c:pt idx="73">
                  <c:v>2013-2</c:v>
                </c:pt>
                <c:pt idx="74">
                  <c:v>2013-3</c:v>
                </c:pt>
                <c:pt idx="75">
                  <c:v>2013-4</c:v>
                </c:pt>
                <c:pt idx="76">
                  <c:v>2013-5</c:v>
                </c:pt>
                <c:pt idx="77">
                  <c:v>2013-6</c:v>
                </c:pt>
                <c:pt idx="78">
                  <c:v>2013-7</c:v>
                </c:pt>
                <c:pt idx="79">
                  <c:v>2013-8</c:v>
                </c:pt>
                <c:pt idx="80">
                  <c:v>2013-9</c:v>
                </c:pt>
                <c:pt idx="81">
                  <c:v>2013-10</c:v>
                </c:pt>
                <c:pt idx="82">
                  <c:v>2013-11</c:v>
                </c:pt>
                <c:pt idx="83">
                  <c:v>2013-12</c:v>
                </c:pt>
                <c:pt idx="84">
                  <c:v>2014-1</c:v>
                </c:pt>
                <c:pt idx="85">
                  <c:v>2014-2</c:v>
                </c:pt>
                <c:pt idx="86">
                  <c:v>2014-3</c:v>
                </c:pt>
                <c:pt idx="87">
                  <c:v>2014-4</c:v>
                </c:pt>
                <c:pt idx="88">
                  <c:v>2014-5</c:v>
                </c:pt>
                <c:pt idx="89">
                  <c:v>2014-6</c:v>
                </c:pt>
                <c:pt idx="90">
                  <c:v>2014-7</c:v>
                </c:pt>
                <c:pt idx="91">
                  <c:v>2014-8</c:v>
                </c:pt>
                <c:pt idx="92">
                  <c:v>2014-9</c:v>
                </c:pt>
                <c:pt idx="93">
                  <c:v>2014-10</c:v>
                </c:pt>
                <c:pt idx="94">
                  <c:v>2014-11</c:v>
                </c:pt>
                <c:pt idx="95">
                  <c:v>2014-12</c:v>
                </c:pt>
                <c:pt idx="96">
                  <c:v>2015-1</c:v>
                </c:pt>
                <c:pt idx="97">
                  <c:v>2015-2</c:v>
                </c:pt>
                <c:pt idx="98">
                  <c:v>2015-3</c:v>
                </c:pt>
                <c:pt idx="99">
                  <c:v>2015-4</c:v>
                </c:pt>
                <c:pt idx="100">
                  <c:v>2015-5</c:v>
                </c:pt>
                <c:pt idx="101">
                  <c:v>2015-6</c:v>
                </c:pt>
                <c:pt idx="102">
                  <c:v>2015-7</c:v>
                </c:pt>
                <c:pt idx="103">
                  <c:v>2015-8</c:v>
                </c:pt>
                <c:pt idx="104">
                  <c:v>2015-9</c:v>
                </c:pt>
                <c:pt idx="105">
                  <c:v>2015-10</c:v>
                </c:pt>
                <c:pt idx="106">
                  <c:v>2015-11</c:v>
                </c:pt>
                <c:pt idx="107">
                  <c:v>2015-12</c:v>
                </c:pt>
                <c:pt idx="108">
                  <c:v>2016-1</c:v>
                </c:pt>
                <c:pt idx="109">
                  <c:v>2016-2</c:v>
                </c:pt>
                <c:pt idx="110">
                  <c:v>2016-3</c:v>
                </c:pt>
                <c:pt idx="111">
                  <c:v>2016-4</c:v>
                </c:pt>
                <c:pt idx="112">
                  <c:v>2016-5</c:v>
                </c:pt>
                <c:pt idx="113">
                  <c:v>2016-6</c:v>
                </c:pt>
                <c:pt idx="114">
                  <c:v>2016-7</c:v>
                </c:pt>
                <c:pt idx="115">
                  <c:v>2016-8</c:v>
                </c:pt>
                <c:pt idx="116">
                  <c:v>2016-9</c:v>
                </c:pt>
                <c:pt idx="117">
                  <c:v>2016-10</c:v>
                </c:pt>
                <c:pt idx="118">
                  <c:v>2016-11</c:v>
                </c:pt>
                <c:pt idx="119">
                  <c:v>2016-12</c:v>
                </c:pt>
                <c:pt idx="120">
                  <c:v>2017-1</c:v>
                </c:pt>
                <c:pt idx="121">
                  <c:v>2017-2</c:v>
                </c:pt>
                <c:pt idx="122">
                  <c:v>2017-3</c:v>
                </c:pt>
                <c:pt idx="123">
                  <c:v>2017-4</c:v>
                </c:pt>
                <c:pt idx="124">
                  <c:v>2017-5</c:v>
                </c:pt>
                <c:pt idx="125">
                  <c:v>2017-6</c:v>
                </c:pt>
                <c:pt idx="126">
                  <c:v>2017-7</c:v>
                </c:pt>
                <c:pt idx="127">
                  <c:v>2017-8</c:v>
                </c:pt>
                <c:pt idx="128">
                  <c:v>2017-9</c:v>
                </c:pt>
                <c:pt idx="129">
                  <c:v>2017-10</c:v>
                </c:pt>
                <c:pt idx="130">
                  <c:v>2017-11</c:v>
                </c:pt>
                <c:pt idx="131">
                  <c:v>2017-12</c:v>
                </c:pt>
                <c:pt idx="132">
                  <c:v>2018-1</c:v>
                </c:pt>
              </c:strCache>
            </c:strRef>
          </c:cat>
          <c:val>
            <c:numRef>
              <c:f>Sheet1!$B$5:$ED$5</c:f>
              <c:numCache>
                <c:ptCount val="133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9.000000</c:v>
                </c:pt>
                <c:pt idx="76">
                  <c:v>11.000000</c:v>
                </c:pt>
                <c:pt idx="77">
                  <c:v>8.000000</c:v>
                </c:pt>
                <c:pt idx="78">
                  <c:v>9.000000</c:v>
                </c:pt>
                <c:pt idx="79">
                  <c:v>7.000000</c:v>
                </c:pt>
                <c:pt idx="80">
                  <c:v>16.000000</c:v>
                </c:pt>
                <c:pt idx="81">
                  <c:v>14.000000</c:v>
                </c:pt>
                <c:pt idx="82">
                  <c:v>35.000000</c:v>
                </c:pt>
                <c:pt idx="83">
                  <c:v>48.000000</c:v>
                </c:pt>
                <c:pt idx="84">
                  <c:v>40.000000</c:v>
                </c:pt>
                <c:pt idx="85">
                  <c:v>26.000000</c:v>
                </c:pt>
                <c:pt idx="86">
                  <c:v>82.000000</c:v>
                </c:pt>
                <c:pt idx="87">
                  <c:v>35.000000</c:v>
                </c:pt>
                <c:pt idx="88">
                  <c:v>26.000000</c:v>
                </c:pt>
                <c:pt idx="89">
                  <c:v>27.000000</c:v>
                </c:pt>
                <c:pt idx="90">
                  <c:v>26.000000</c:v>
                </c:pt>
                <c:pt idx="91">
                  <c:v>36.000000</c:v>
                </c:pt>
                <c:pt idx="92">
                  <c:v>35.000000</c:v>
                </c:pt>
                <c:pt idx="93">
                  <c:v>53.000000</c:v>
                </c:pt>
                <c:pt idx="94">
                  <c:v>64.000000</c:v>
                </c:pt>
                <c:pt idx="95">
                  <c:v>113.000000</c:v>
                </c:pt>
                <c:pt idx="96">
                  <c:v>42.000000</c:v>
                </c:pt>
                <c:pt idx="97">
                  <c:v>49.000000</c:v>
                </c:pt>
                <c:pt idx="98">
                  <c:v>76.000000</c:v>
                </c:pt>
                <c:pt idx="99">
                  <c:v>72.000000</c:v>
                </c:pt>
                <c:pt idx="100">
                  <c:v>121.000000</c:v>
                </c:pt>
                <c:pt idx="101">
                  <c:v>57.000000</c:v>
                </c:pt>
                <c:pt idx="102">
                  <c:v>81.000000</c:v>
                </c:pt>
                <c:pt idx="103">
                  <c:v>58.000000</c:v>
                </c:pt>
                <c:pt idx="104">
                  <c:v>85.000000</c:v>
                </c:pt>
                <c:pt idx="105">
                  <c:v>57.000000</c:v>
                </c:pt>
                <c:pt idx="106">
                  <c:v>82.000000</c:v>
                </c:pt>
                <c:pt idx="107">
                  <c:v>74.000000</c:v>
                </c:pt>
                <c:pt idx="108">
                  <c:v>76.000000</c:v>
                </c:pt>
                <c:pt idx="109">
                  <c:v>117.000000</c:v>
                </c:pt>
                <c:pt idx="110">
                  <c:v>128.000000</c:v>
                </c:pt>
                <c:pt idx="111">
                  <c:v>99.000000</c:v>
                </c:pt>
                <c:pt idx="112">
                  <c:v>78.000000</c:v>
                </c:pt>
                <c:pt idx="113">
                  <c:v>102.000000</c:v>
                </c:pt>
                <c:pt idx="114">
                  <c:v>133.000000</c:v>
                </c:pt>
                <c:pt idx="115">
                  <c:v>78.000000</c:v>
                </c:pt>
                <c:pt idx="116">
                  <c:v>89.000000</c:v>
                </c:pt>
                <c:pt idx="117">
                  <c:v>71.000000</c:v>
                </c:pt>
                <c:pt idx="118">
                  <c:v>49.000000</c:v>
                </c:pt>
                <c:pt idx="119">
                  <c:v>63.000000</c:v>
                </c:pt>
                <c:pt idx="120">
                  <c:v>94.000000</c:v>
                </c:pt>
                <c:pt idx="121">
                  <c:v>64.000000</c:v>
                </c:pt>
                <c:pt idx="122">
                  <c:v>64.000000</c:v>
                </c:pt>
                <c:pt idx="123">
                  <c:v>57.000000</c:v>
                </c:pt>
                <c:pt idx="124">
                  <c:v>40.000000</c:v>
                </c:pt>
                <c:pt idx="125">
                  <c:v>64.000000</c:v>
                </c:pt>
                <c:pt idx="126">
                  <c:v>55.000000</c:v>
                </c:pt>
                <c:pt idx="127">
                  <c:v>97.000000</c:v>
                </c:pt>
                <c:pt idx="128">
                  <c:v>92.000000</c:v>
                </c:pt>
                <c:pt idx="129">
                  <c:v>77.000000</c:v>
                </c:pt>
                <c:pt idx="130">
                  <c:v>58.000000</c:v>
                </c:pt>
                <c:pt idx="131">
                  <c:v>58.000000</c:v>
                </c:pt>
                <c:pt idx="132">
                  <c:v>66.000000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bioRxiv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Sheet1!$B$1:$ED$1</c:f>
              <c:strCache>
                <c:ptCount val="133"/>
                <c:pt idx="0">
                  <c:v>2007-1</c:v>
                </c:pt>
                <c:pt idx="1">
                  <c:v>2007-2</c:v>
                </c:pt>
                <c:pt idx="2">
                  <c:v>2007-3</c:v>
                </c:pt>
                <c:pt idx="3">
                  <c:v>2007-4</c:v>
                </c:pt>
                <c:pt idx="4">
                  <c:v>2007-5</c:v>
                </c:pt>
                <c:pt idx="5">
                  <c:v>2007-6</c:v>
                </c:pt>
                <c:pt idx="6">
                  <c:v>2007-7</c:v>
                </c:pt>
                <c:pt idx="7">
                  <c:v>2007-8</c:v>
                </c:pt>
                <c:pt idx="8">
                  <c:v>2007-9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2008-1</c:v>
                </c:pt>
                <c:pt idx="13">
                  <c:v>2008-2</c:v>
                </c:pt>
                <c:pt idx="14">
                  <c:v>2008-3</c:v>
                </c:pt>
                <c:pt idx="15">
                  <c:v>2008-4</c:v>
                </c:pt>
                <c:pt idx="16">
                  <c:v>2008-5</c:v>
                </c:pt>
                <c:pt idx="17">
                  <c:v>2008-6</c:v>
                </c:pt>
                <c:pt idx="18">
                  <c:v>2008-7</c:v>
                </c:pt>
                <c:pt idx="19">
                  <c:v>2008-8</c:v>
                </c:pt>
                <c:pt idx="20">
                  <c:v>2008-9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2009-1</c:v>
                </c:pt>
                <c:pt idx="25">
                  <c:v>2009-2</c:v>
                </c:pt>
                <c:pt idx="26">
                  <c:v>2009-3</c:v>
                </c:pt>
                <c:pt idx="27">
                  <c:v>2009-4</c:v>
                </c:pt>
                <c:pt idx="28">
                  <c:v>2009-5</c:v>
                </c:pt>
                <c:pt idx="29">
                  <c:v>2009-6</c:v>
                </c:pt>
                <c:pt idx="30">
                  <c:v>2009-7</c:v>
                </c:pt>
                <c:pt idx="31">
                  <c:v>2009-8</c:v>
                </c:pt>
                <c:pt idx="32">
                  <c:v>2009-9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2010-1</c:v>
                </c:pt>
                <c:pt idx="37">
                  <c:v>2010-2</c:v>
                </c:pt>
                <c:pt idx="38">
                  <c:v>2010-3</c:v>
                </c:pt>
                <c:pt idx="39">
                  <c:v>2010-4</c:v>
                </c:pt>
                <c:pt idx="40">
                  <c:v>2010-5</c:v>
                </c:pt>
                <c:pt idx="41">
                  <c:v>2010-6</c:v>
                </c:pt>
                <c:pt idx="42">
                  <c:v>2010-7</c:v>
                </c:pt>
                <c:pt idx="43">
                  <c:v>2010-8</c:v>
                </c:pt>
                <c:pt idx="44">
                  <c:v>2010-9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  <c:pt idx="48">
                  <c:v>2011-1</c:v>
                </c:pt>
                <c:pt idx="49">
                  <c:v>2011-2</c:v>
                </c:pt>
                <c:pt idx="50">
                  <c:v>2011-3</c:v>
                </c:pt>
                <c:pt idx="51">
                  <c:v>2011-4</c:v>
                </c:pt>
                <c:pt idx="52">
                  <c:v>2011-5</c:v>
                </c:pt>
                <c:pt idx="53">
                  <c:v>2011-6</c:v>
                </c:pt>
                <c:pt idx="54">
                  <c:v>2011-7</c:v>
                </c:pt>
                <c:pt idx="55">
                  <c:v>2011-8</c:v>
                </c:pt>
                <c:pt idx="56">
                  <c:v>2011-9</c:v>
                </c:pt>
                <c:pt idx="57">
                  <c:v>2011-10</c:v>
                </c:pt>
                <c:pt idx="58">
                  <c:v>2011-11</c:v>
                </c:pt>
                <c:pt idx="59">
                  <c:v>2011-12</c:v>
                </c:pt>
                <c:pt idx="60">
                  <c:v>2012-1</c:v>
                </c:pt>
                <c:pt idx="61">
                  <c:v>2012-2</c:v>
                </c:pt>
                <c:pt idx="62">
                  <c:v>2012-3</c:v>
                </c:pt>
                <c:pt idx="63">
                  <c:v>2012-4</c:v>
                </c:pt>
                <c:pt idx="64">
                  <c:v>2012-5</c:v>
                </c:pt>
                <c:pt idx="65">
                  <c:v>2012-6</c:v>
                </c:pt>
                <c:pt idx="66">
                  <c:v>2012-7</c:v>
                </c:pt>
                <c:pt idx="67">
                  <c:v>2012-8</c:v>
                </c:pt>
                <c:pt idx="68">
                  <c:v>2012-9</c:v>
                </c:pt>
                <c:pt idx="69">
                  <c:v>2012-10</c:v>
                </c:pt>
                <c:pt idx="70">
                  <c:v>2012-11</c:v>
                </c:pt>
                <c:pt idx="71">
                  <c:v>2012-12</c:v>
                </c:pt>
                <c:pt idx="72">
                  <c:v>2013-1</c:v>
                </c:pt>
                <c:pt idx="73">
                  <c:v>2013-2</c:v>
                </c:pt>
                <c:pt idx="74">
                  <c:v>2013-3</c:v>
                </c:pt>
                <c:pt idx="75">
                  <c:v>2013-4</c:v>
                </c:pt>
                <c:pt idx="76">
                  <c:v>2013-5</c:v>
                </c:pt>
                <c:pt idx="77">
                  <c:v>2013-6</c:v>
                </c:pt>
                <c:pt idx="78">
                  <c:v>2013-7</c:v>
                </c:pt>
                <c:pt idx="79">
                  <c:v>2013-8</c:v>
                </c:pt>
                <c:pt idx="80">
                  <c:v>2013-9</c:v>
                </c:pt>
                <c:pt idx="81">
                  <c:v>2013-10</c:v>
                </c:pt>
                <c:pt idx="82">
                  <c:v>2013-11</c:v>
                </c:pt>
                <c:pt idx="83">
                  <c:v>2013-12</c:v>
                </c:pt>
                <c:pt idx="84">
                  <c:v>2014-1</c:v>
                </c:pt>
                <c:pt idx="85">
                  <c:v>2014-2</c:v>
                </c:pt>
                <c:pt idx="86">
                  <c:v>2014-3</c:v>
                </c:pt>
                <c:pt idx="87">
                  <c:v>2014-4</c:v>
                </c:pt>
                <c:pt idx="88">
                  <c:v>2014-5</c:v>
                </c:pt>
                <c:pt idx="89">
                  <c:v>2014-6</c:v>
                </c:pt>
                <c:pt idx="90">
                  <c:v>2014-7</c:v>
                </c:pt>
                <c:pt idx="91">
                  <c:v>2014-8</c:v>
                </c:pt>
                <c:pt idx="92">
                  <c:v>2014-9</c:v>
                </c:pt>
                <c:pt idx="93">
                  <c:v>2014-10</c:v>
                </c:pt>
                <c:pt idx="94">
                  <c:v>2014-11</c:v>
                </c:pt>
                <c:pt idx="95">
                  <c:v>2014-12</c:v>
                </c:pt>
                <c:pt idx="96">
                  <c:v>2015-1</c:v>
                </c:pt>
                <c:pt idx="97">
                  <c:v>2015-2</c:v>
                </c:pt>
                <c:pt idx="98">
                  <c:v>2015-3</c:v>
                </c:pt>
                <c:pt idx="99">
                  <c:v>2015-4</c:v>
                </c:pt>
                <c:pt idx="100">
                  <c:v>2015-5</c:v>
                </c:pt>
                <c:pt idx="101">
                  <c:v>2015-6</c:v>
                </c:pt>
                <c:pt idx="102">
                  <c:v>2015-7</c:v>
                </c:pt>
                <c:pt idx="103">
                  <c:v>2015-8</c:v>
                </c:pt>
                <c:pt idx="104">
                  <c:v>2015-9</c:v>
                </c:pt>
                <c:pt idx="105">
                  <c:v>2015-10</c:v>
                </c:pt>
                <c:pt idx="106">
                  <c:v>2015-11</c:v>
                </c:pt>
                <c:pt idx="107">
                  <c:v>2015-12</c:v>
                </c:pt>
                <c:pt idx="108">
                  <c:v>2016-1</c:v>
                </c:pt>
                <c:pt idx="109">
                  <c:v>2016-2</c:v>
                </c:pt>
                <c:pt idx="110">
                  <c:v>2016-3</c:v>
                </c:pt>
                <c:pt idx="111">
                  <c:v>2016-4</c:v>
                </c:pt>
                <c:pt idx="112">
                  <c:v>2016-5</c:v>
                </c:pt>
                <c:pt idx="113">
                  <c:v>2016-6</c:v>
                </c:pt>
                <c:pt idx="114">
                  <c:v>2016-7</c:v>
                </c:pt>
                <c:pt idx="115">
                  <c:v>2016-8</c:v>
                </c:pt>
                <c:pt idx="116">
                  <c:v>2016-9</c:v>
                </c:pt>
                <c:pt idx="117">
                  <c:v>2016-10</c:v>
                </c:pt>
                <c:pt idx="118">
                  <c:v>2016-11</c:v>
                </c:pt>
                <c:pt idx="119">
                  <c:v>2016-12</c:v>
                </c:pt>
                <c:pt idx="120">
                  <c:v>2017-1</c:v>
                </c:pt>
                <c:pt idx="121">
                  <c:v>2017-2</c:v>
                </c:pt>
                <c:pt idx="122">
                  <c:v>2017-3</c:v>
                </c:pt>
                <c:pt idx="123">
                  <c:v>2017-4</c:v>
                </c:pt>
                <c:pt idx="124">
                  <c:v>2017-5</c:v>
                </c:pt>
                <c:pt idx="125">
                  <c:v>2017-6</c:v>
                </c:pt>
                <c:pt idx="126">
                  <c:v>2017-7</c:v>
                </c:pt>
                <c:pt idx="127">
                  <c:v>2017-8</c:v>
                </c:pt>
                <c:pt idx="128">
                  <c:v>2017-9</c:v>
                </c:pt>
                <c:pt idx="129">
                  <c:v>2017-10</c:v>
                </c:pt>
                <c:pt idx="130">
                  <c:v>2017-11</c:v>
                </c:pt>
                <c:pt idx="131">
                  <c:v>2017-12</c:v>
                </c:pt>
                <c:pt idx="132">
                  <c:v>2018-1</c:v>
                </c:pt>
              </c:strCache>
            </c:strRef>
          </c:cat>
          <c:val>
            <c:numRef>
              <c:f>Sheet1!$B$6:$ED$6</c:f>
              <c:numCache>
                <c:ptCount val="133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39.000000</c:v>
                </c:pt>
                <c:pt idx="83">
                  <c:v>38.000000</c:v>
                </c:pt>
                <c:pt idx="84">
                  <c:v>44.000000</c:v>
                </c:pt>
                <c:pt idx="85">
                  <c:v>51.000000</c:v>
                </c:pt>
                <c:pt idx="86">
                  <c:v>44.000000</c:v>
                </c:pt>
                <c:pt idx="87">
                  <c:v>55.000000</c:v>
                </c:pt>
                <c:pt idx="88">
                  <c:v>62.000000</c:v>
                </c:pt>
                <c:pt idx="89">
                  <c:v>75.000000</c:v>
                </c:pt>
                <c:pt idx="90">
                  <c:v>60.000000</c:v>
                </c:pt>
                <c:pt idx="91">
                  <c:v>82.000000</c:v>
                </c:pt>
                <c:pt idx="92">
                  <c:v>82.000000</c:v>
                </c:pt>
                <c:pt idx="93">
                  <c:v>84.000000</c:v>
                </c:pt>
                <c:pt idx="94">
                  <c:v>76.000000</c:v>
                </c:pt>
                <c:pt idx="95">
                  <c:v>91.000000</c:v>
                </c:pt>
                <c:pt idx="96">
                  <c:v>101.000000</c:v>
                </c:pt>
                <c:pt idx="97">
                  <c:v>86.000000</c:v>
                </c:pt>
                <c:pt idx="98">
                  <c:v>114.000000</c:v>
                </c:pt>
                <c:pt idx="99">
                  <c:v>119.000000</c:v>
                </c:pt>
                <c:pt idx="100">
                  <c:v>102.000000</c:v>
                </c:pt>
                <c:pt idx="101">
                  <c:v>123.000000</c:v>
                </c:pt>
                <c:pt idx="102">
                  <c:v>147.000000</c:v>
                </c:pt>
                <c:pt idx="103">
                  <c:v>144.000000</c:v>
                </c:pt>
                <c:pt idx="104">
                  <c:v>153.000000</c:v>
                </c:pt>
                <c:pt idx="105">
                  <c:v>202.000000</c:v>
                </c:pt>
                <c:pt idx="106">
                  <c:v>221.000000</c:v>
                </c:pt>
                <c:pt idx="107">
                  <c:v>194.000000</c:v>
                </c:pt>
                <c:pt idx="108">
                  <c:v>222.000000</c:v>
                </c:pt>
                <c:pt idx="109">
                  <c:v>304.000000</c:v>
                </c:pt>
                <c:pt idx="110">
                  <c:v>443.000000</c:v>
                </c:pt>
                <c:pt idx="111">
                  <c:v>398.000000</c:v>
                </c:pt>
                <c:pt idx="112">
                  <c:v>387.000000</c:v>
                </c:pt>
                <c:pt idx="113">
                  <c:v>401.000000</c:v>
                </c:pt>
                <c:pt idx="114">
                  <c:v>387.000000</c:v>
                </c:pt>
                <c:pt idx="115">
                  <c:v>448.000000</c:v>
                </c:pt>
                <c:pt idx="116">
                  <c:v>437.000000</c:v>
                </c:pt>
                <c:pt idx="117">
                  <c:v>457.000000</c:v>
                </c:pt>
                <c:pt idx="118">
                  <c:v>463.000000</c:v>
                </c:pt>
                <c:pt idx="119">
                  <c:v>557.000000</c:v>
                </c:pt>
                <c:pt idx="120">
                  <c:v>587.000000</c:v>
                </c:pt>
                <c:pt idx="121">
                  <c:v>622.000000</c:v>
                </c:pt>
                <c:pt idx="122">
                  <c:v>814.000000</c:v>
                </c:pt>
                <c:pt idx="123">
                  <c:v>741.000000</c:v>
                </c:pt>
                <c:pt idx="124">
                  <c:v>958.000000</c:v>
                </c:pt>
                <c:pt idx="125">
                  <c:v>1096.000000</c:v>
                </c:pt>
                <c:pt idx="126">
                  <c:v>978.000000</c:v>
                </c:pt>
                <c:pt idx="127">
                  <c:v>989.000000</c:v>
                </c:pt>
                <c:pt idx="128">
                  <c:v>1062.000000</c:v>
                </c:pt>
                <c:pt idx="129">
                  <c:v>1209.000000</c:v>
                </c:pt>
                <c:pt idx="130">
                  <c:v>1190.000000</c:v>
                </c:pt>
                <c:pt idx="131">
                  <c:v>1099.000000</c:v>
                </c:pt>
                <c:pt idx="132">
                  <c:v>1239.000000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Winnower</c:v>
                </c:pt>
              </c:strCache>
            </c:strRef>
          </c:tx>
          <c:spPr>
            <a:solidFill>
              <a:srgbClr val="008080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Sheet1!$B$1:$ED$1</c:f>
              <c:strCache>
                <c:ptCount val="133"/>
                <c:pt idx="0">
                  <c:v>2007-1</c:v>
                </c:pt>
                <c:pt idx="1">
                  <c:v>2007-2</c:v>
                </c:pt>
                <c:pt idx="2">
                  <c:v>2007-3</c:v>
                </c:pt>
                <c:pt idx="3">
                  <c:v>2007-4</c:v>
                </c:pt>
                <c:pt idx="4">
                  <c:v>2007-5</c:v>
                </c:pt>
                <c:pt idx="5">
                  <c:v>2007-6</c:v>
                </c:pt>
                <c:pt idx="6">
                  <c:v>2007-7</c:v>
                </c:pt>
                <c:pt idx="7">
                  <c:v>2007-8</c:v>
                </c:pt>
                <c:pt idx="8">
                  <c:v>2007-9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2008-1</c:v>
                </c:pt>
                <c:pt idx="13">
                  <c:v>2008-2</c:v>
                </c:pt>
                <c:pt idx="14">
                  <c:v>2008-3</c:v>
                </c:pt>
                <c:pt idx="15">
                  <c:v>2008-4</c:v>
                </c:pt>
                <c:pt idx="16">
                  <c:v>2008-5</c:v>
                </c:pt>
                <c:pt idx="17">
                  <c:v>2008-6</c:v>
                </c:pt>
                <c:pt idx="18">
                  <c:v>2008-7</c:v>
                </c:pt>
                <c:pt idx="19">
                  <c:v>2008-8</c:v>
                </c:pt>
                <c:pt idx="20">
                  <c:v>2008-9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2009-1</c:v>
                </c:pt>
                <c:pt idx="25">
                  <c:v>2009-2</c:v>
                </c:pt>
                <c:pt idx="26">
                  <c:v>2009-3</c:v>
                </c:pt>
                <c:pt idx="27">
                  <c:v>2009-4</c:v>
                </c:pt>
                <c:pt idx="28">
                  <c:v>2009-5</c:v>
                </c:pt>
                <c:pt idx="29">
                  <c:v>2009-6</c:v>
                </c:pt>
                <c:pt idx="30">
                  <c:v>2009-7</c:v>
                </c:pt>
                <c:pt idx="31">
                  <c:v>2009-8</c:v>
                </c:pt>
                <c:pt idx="32">
                  <c:v>2009-9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2010-1</c:v>
                </c:pt>
                <c:pt idx="37">
                  <c:v>2010-2</c:v>
                </c:pt>
                <c:pt idx="38">
                  <c:v>2010-3</c:v>
                </c:pt>
                <c:pt idx="39">
                  <c:v>2010-4</c:v>
                </c:pt>
                <c:pt idx="40">
                  <c:v>2010-5</c:v>
                </c:pt>
                <c:pt idx="41">
                  <c:v>2010-6</c:v>
                </c:pt>
                <c:pt idx="42">
                  <c:v>2010-7</c:v>
                </c:pt>
                <c:pt idx="43">
                  <c:v>2010-8</c:v>
                </c:pt>
                <c:pt idx="44">
                  <c:v>2010-9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  <c:pt idx="48">
                  <c:v>2011-1</c:v>
                </c:pt>
                <c:pt idx="49">
                  <c:v>2011-2</c:v>
                </c:pt>
                <c:pt idx="50">
                  <c:v>2011-3</c:v>
                </c:pt>
                <c:pt idx="51">
                  <c:v>2011-4</c:v>
                </c:pt>
                <c:pt idx="52">
                  <c:v>2011-5</c:v>
                </c:pt>
                <c:pt idx="53">
                  <c:v>2011-6</c:v>
                </c:pt>
                <c:pt idx="54">
                  <c:v>2011-7</c:v>
                </c:pt>
                <c:pt idx="55">
                  <c:v>2011-8</c:v>
                </c:pt>
                <c:pt idx="56">
                  <c:v>2011-9</c:v>
                </c:pt>
                <c:pt idx="57">
                  <c:v>2011-10</c:v>
                </c:pt>
                <c:pt idx="58">
                  <c:v>2011-11</c:v>
                </c:pt>
                <c:pt idx="59">
                  <c:v>2011-12</c:v>
                </c:pt>
                <c:pt idx="60">
                  <c:v>2012-1</c:v>
                </c:pt>
                <c:pt idx="61">
                  <c:v>2012-2</c:v>
                </c:pt>
                <c:pt idx="62">
                  <c:v>2012-3</c:v>
                </c:pt>
                <c:pt idx="63">
                  <c:v>2012-4</c:v>
                </c:pt>
                <c:pt idx="64">
                  <c:v>2012-5</c:v>
                </c:pt>
                <c:pt idx="65">
                  <c:v>2012-6</c:v>
                </c:pt>
                <c:pt idx="66">
                  <c:v>2012-7</c:v>
                </c:pt>
                <c:pt idx="67">
                  <c:v>2012-8</c:v>
                </c:pt>
                <c:pt idx="68">
                  <c:v>2012-9</c:v>
                </c:pt>
                <c:pt idx="69">
                  <c:v>2012-10</c:v>
                </c:pt>
                <c:pt idx="70">
                  <c:v>2012-11</c:v>
                </c:pt>
                <c:pt idx="71">
                  <c:v>2012-12</c:v>
                </c:pt>
                <c:pt idx="72">
                  <c:v>2013-1</c:v>
                </c:pt>
                <c:pt idx="73">
                  <c:v>2013-2</c:v>
                </c:pt>
                <c:pt idx="74">
                  <c:v>2013-3</c:v>
                </c:pt>
                <c:pt idx="75">
                  <c:v>2013-4</c:v>
                </c:pt>
                <c:pt idx="76">
                  <c:v>2013-5</c:v>
                </c:pt>
                <c:pt idx="77">
                  <c:v>2013-6</c:v>
                </c:pt>
                <c:pt idx="78">
                  <c:v>2013-7</c:v>
                </c:pt>
                <c:pt idx="79">
                  <c:v>2013-8</c:v>
                </c:pt>
                <c:pt idx="80">
                  <c:v>2013-9</c:v>
                </c:pt>
                <c:pt idx="81">
                  <c:v>2013-10</c:v>
                </c:pt>
                <c:pt idx="82">
                  <c:v>2013-11</c:v>
                </c:pt>
                <c:pt idx="83">
                  <c:v>2013-12</c:v>
                </c:pt>
                <c:pt idx="84">
                  <c:v>2014-1</c:v>
                </c:pt>
                <c:pt idx="85">
                  <c:v>2014-2</c:v>
                </c:pt>
                <c:pt idx="86">
                  <c:v>2014-3</c:v>
                </c:pt>
                <c:pt idx="87">
                  <c:v>2014-4</c:v>
                </c:pt>
                <c:pt idx="88">
                  <c:v>2014-5</c:v>
                </c:pt>
                <c:pt idx="89">
                  <c:v>2014-6</c:v>
                </c:pt>
                <c:pt idx="90">
                  <c:v>2014-7</c:v>
                </c:pt>
                <c:pt idx="91">
                  <c:v>2014-8</c:v>
                </c:pt>
                <c:pt idx="92">
                  <c:v>2014-9</c:v>
                </c:pt>
                <c:pt idx="93">
                  <c:v>2014-10</c:v>
                </c:pt>
                <c:pt idx="94">
                  <c:v>2014-11</c:v>
                </c:pt>
                <c:pt idx="95">
                  <c:v>2014-12</c:v>
                </c:pt>
                <c:pt idx="96">
                  <c:v>2015-1</c:v>
                </c:pt>
                <c:pt idx="97">
                  <c:v>2015-2</c:v>
                </c:pt>
                <c:pt idx="98">
                  <c:v>2015-3</c:v>
                </c:pt>
                <c:pt idx="99">
                  <c:v>2015-4</c:v>
                </c:pt>
                <c:pt idx="100">
                  <c:v>2015-5</c:v>
                </c:pt>
                <c:pt idx="101">
                  <c:v>2015-6</c:v>
                </c:pt>
                <c:pt idx="102">
                  <c:v>2015-7</c:v>
                </c:pt>
                <c:pt idx="103">
                  <c:v>2015-8</c:v>
                </c:pt>
                <c:pt idx="104">
                  <c:v>2015-9</c:v>
                </c:pt>
                <c:pt idx="105">
                  <c:v>2015-10</c:v>
                </c:pt>
                <c:pt idx="106">
                  <c:v>2015-11</c:v>
                </c:pt>
                <c:pt idx="107">
                  <c:v>2015-12</c:v>
                </c:pt>
                <c:pt idx="108">
                  <c:v>2016-1</c:v>
                </c:pt>
                <c:pt idx="109">
                  <c:v>2016-2</c:v>
                </c:pt>
                <c:pt idx="110">
                  <c:v>2016-3</c:v>
                </c:pt>
                <c:pt idx="111">
                  <c:v>2016-4</c:v>
                </c:pt>
                <c:pt idx="112">
                  <c:v>2016-5</c:v>
                </c:pt>
                <c:pt idx="113">
                  <c:v>2016-6</c:v>
                </c:pt>
                <c:pt idx="114">
                  <c:v>2016-7</c:v>
                </c:pt>
                <c:pt idx="115">
                  <c:v>2016-8</c:v>
                </c:pt>
                <c:pt idx="116">
                  <c:v>2016-9</c:v>
                </c:pt>
                <c:pt idx="117">
                  <c:v>2016-10</c:v>
                </c:pt>
                <c:pt idx="118">
                  <c:v>2016-11</c:v>
                </c:pt>
                <c:pt idx="119">
                  <c:v>2016-12</c:v>
                </c:pt>
                <c:pt idx="120">
                  <c:v>2017-1</c:v>
                </c:pt>
                <c:pt idx="121">
                  <c:v>2017-2</c:v>
                </c:pt>
                <c:pt idx="122">
                  <c:v>2017-3</c:v>
                </c:pt>
                <c:pt idx="123">
                  <c:v>2017-4</c:v>
                </c:pt>
                <c:pt idx="124">
                  <c:v>2017-5</c:v>
                </c:pt>
                <c:pt idx="125">
                  <c:v>2017-6</c:v>
                </c:pt>
                <c:pt idx="126">
                  <c:v>2017-7</c:v>
                </c:pt>
                <c:pt idx="127">
                  <c:v>2017-8</c:v>
                </c:pt>
                <c:pt idx="128">
                  <c:v>2017-9</c:v>
                </c:pt>
                <c:pt idx="129">
                  <c:v>2017-10</c:v>
                </c:pt>
                <c:pt idx="130">
                  <c:v>2017-11</c:v>
                </c:pt>
                <c:pt idx="131">
                  <c:v>2017-12</c:v>
                </c:pt>
                <c:pt idx="132">
                  <c:v>2018-1</c:v>
                </c:pt>
              </c:strCache>
            </c:strRef>
          </c:cat>
          <c:val>
            <c:numRef>
              <c:f>Sheet1!$B$7:$ED$7</c:f>
              <c:numCache>
                <c:ptCount val="133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4.000000</c:v>
                </c:pt>
                <c:pt idx="89">
                  <c:v>5.000000</c:v>
                </c:pt>
                <c:pt idx="90">
                  <c:v>4.000000</c:v>
                </c:pt>
                <c:pt idx="91">
                  <c:v>3.000000</c:v>
                </c:pt>
                <c:pt idx="92">
                  <c:v>2.000000</c:v>
                </c:pt>
                <c:pt idx="93">
                  <c:v>4.000000</c:v>
                </c:pt>
                <c:pt idx="94">
                  <c:v>5.000000</c:v>
                </c:pt>
                <c:pt idx="95">
                  <c:v>4.000000</c:v>
                </c:pt>
                <c:pt idx="96">
                  <c:v>7.000000</c:v>
                </c:pt>
                <c:pt idx="97">
                  <c:v>0.000000</c:v>
                </c:pt>
                <c:pt idx="98">
                  <c:v>16.000000</c:v>
                </c:pt>
                <c:pt idx="99">
                  <c:v>28.000000</c:v>
                </c:pt>
                <c:pt idx="100">
                  <c:v>21.000000</c:v>
                </c:pt>
                <c:pt idx="101">
                  <c:v>12.000000</c:v>
                </c:pt>
                <c:pt idx="102">
                  <c:v>4.000000</c:v>
                </c:pt>
                <c:pt idx="103">
                  <c:v>33.000000</c:v>
                </c:pt>
                <c:pt idx="104">
                  <c:v>46.000000</c:v>
                </c:pt>
                <c:pt idx="105">
                  <c:v>43.000000</c:v>
                </c:pt>
                <c:pt idx="106">
                  <c:v>36.000000</c:v>
                </c:pt>
                <c:pt idx="107">
                  <c:v>29.000000</c:v>
                </c:pt>
                <c:pt idx="108">
                  <c:v>32.000000</c:v>
                </c:pt>
                <c:pt idx="109">
                  <c:v>46.000000</c:v>
                </c:pt>
                <c:pt idx="110">
                  <c:v>34.000000</c:v>
                </c:pt>
                <c:pt idx="111">
                  <c:v>53.000000</c:v>
                </c:pt>
                <c:pt idx="112">
                  <c:v>42.000000</c:v>
                </c:pt>
                <c:pt idx="113">
                  <c:v>48.000000</c:v>
                </c:pt>
                <c:pt idx="114">
                  <c:v>41.000000</c:v>
                </c:pt>
                <c:pt idx="115">
                  <c:v>44.000000</c:v>
                </c:pt>
                <c:pt idx="116">
                  <c:v>46.000000</c:v>
                </c:pt>
                <c:pt idx="117">
                  <c:v>43.000000</c:v>
                </c:pt>
                <c:pt idx="118">
                  <c:v>41.000000</c:v>
                </c:pt>
                <c:pt idx="119">
                  <c:v>27.000000</c:v>
                </c:pt>
                <c:pt idx="120">
                  <c:v>30.000000</c:v>
                </c:pt>
                <c:pt idx="121">
                  <c:v>40.000000</c:v>
                </c:pt>
                <c:pt idx="122">
                  <c:v>40.000000</c:v>
                </c:pt>
                <c:pt idx="123">
                  <c:v>29.000000</c:v>
                </c:pt>
                <c:pt idx="124">
                  <c:v>33.000000</c:v>
                </c:pt>
                <c:pt idx="125">
                  <c:v>46.000000</c:v>
                </c:pt>
                <c:pt idx="126">
                  <c:v>27.000000</c:v>
                </c:pt>
                <c:pt idx="127">
                  <c:v>34.000000</c:v>
                </c:pt>
                <c:pt idx="128">
                  <c:v>22.000000</c:v>
                </c:pt>
                <c:pt idx="129">
                  <c:v>34.000000</c:v>
                </c:pt>
                <c:pt idx="130">
                  <c:v>30.000000</c:v>
                </c:pt>
                <c:pt idx="131">
                  <c:v>20.000000</c:v>
                </c:pt>
                <c:pt idx="132">
                  <c:v>23.000000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preprints.org</c:v>
                </c:pt>
              </c:strCache>
            </c:strRef>
          </c:tx>
          <c:spPr>
            <a:solidFill>
              <a:srgbClr val="00B0F0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Sheet1!$B$1:$ED$1</c:f>
              <c:strCache>
                <c:ptCount val="133"/>
                <c:pt idx="0">
                  <c:v>2007-1</c:v>
                </c:pt>
                <c:pt idx="1">
                  <c:v>2007-2</c:v>
                </c:pt>
                <c:pt idx="2">
                  <c:v>2007-3</c:v>
                </c:pt>
                <c:pt idx="3">
                  <c:v>2007-4</c:v>
                </c:pt>
                <c:pt idx="4">
                  <c:v>2007-5</c:v>
                </c:pt>
                <c:pt idx="5">
                  <c:v>2007-6</c:v>
                </c:pt>
                <c:pt idx="6">
                  <c:v>2007-7</c:v>
                </c:pt>
                <c:pt idx="7">
                  <c:v>2007-8</c:v>
                </c:pt>
                <c:pt idx="8">
                  <c:v>2007-9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2008-1</c:v>
                </c:pt>
                <c:pt idx="13">
                  <c:v>2008-2</c:v>
                </c:pt>
                <c:pt idx="14">
                  <c:v>2008-3</c:v>
                </c:pt>
                <c:pt idx="15">
                  <c:v>2008-4</c:v>
                </c:pt>
                <c:pt idx="16">
                  <c:v>2008-5</c:v>
                </c:pt>
                <c:pt idx="17">
                  <c:v>2008-6</c:v>
                </c:pt>
                <c:pt idx="18">
                  <c:v>2008-7</c:v>
                </c:pt>
                <c:pt idx="19">
                  <c:v>2008-8</c:v>
                </c:pt>
                <c:pt idx="20">
                  <c:v>2008-9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2009-1</c:v>
                </c:pt>
                <c:pt idx="25">
                  <c:v>2009-2</c:v>
                </c:pt>
                <c:pt idx="26">
                  <c:v>2009-3</c:v>
                </c:pt>
                <c:pt idx="27">
                  <c:v>2009-4</c:v>
                </c:pt>
                <c:pt idx="28">
                  <c:v>2009-5</c:v>
                </c:pt>
                <c:pt idx="29">
                  <c:v>2009-6</c:v>
                </c:pt>
                <c:pt idx="30">
                  <c:v>2009-7</c:v>
                </c:pt>
                <c:pt idx="31">
                  <c:v>2009-8</c:v>
                </c:pt>
                <c:pt idx="32">
                  <c:v>2009-9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2010-1</c:v>
                </c:pt>
                <c:pt idx="37">
                  <c:v>2010-2</c:v>
                </c:pt>
                <c:pt idx="38">
                  <c:v>2010-3</c:v>
                </c:pt>
                <c:pt idx="39">
                  <c:v>2010-4</c:v>
                </c:pt>
                <c:pt idx="40">
                  <c:v>2010-5</c:v>
                </c:pt>
                <c:pt idx="41">
                  <c:v>2010-6</c:v>
                </c:pt>
                <c:pt idx="42">
                  <c:v>2010-7</c:v>
                </c:pt>
                <c:pt idx="43">
                  <c:v>2010-8</c:v>
                </c:pt>
                <c:pt idx="44">
                  <c:v>2010-9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  <c:pt idx="48">
                  <c:v>2011-1</c:v>
                </c:pt>
                <c:pt idx="49">
                  <c:v>2011-2</c:v>
                </c:pt>
                <c:pt idx="50">
                  <c:v>2011-3</c:v>
                </c:pt>
                <c:pt idx="51">
                  <c:v>2011-4</c:v>
                </c:pt>
                <c:pt idx="52">
                  <c:v>2011-5</c:v>
                </c:pt>
                <c:pt idx="53">
                  <c:v>2011-6</c:v>
                </c:pt>
                <c:pt idx="54">
                  <c:v>2011-7</c:v>
                </c:pt>
                <c:pt idx="55">
                  <c:v>2011-8</c:v>
                </c:pt>
                <c:pt idx="56">
                  <c:v>2011-9</c:v>
                </c:pt>
                <c:pt idx="57">
                  <c:v>2011-10</c:v>
                </c:pt>
                <c:pt idx="58">
                  <c:v>2011-11</c:v>
                </c:pt>
                <c:pt idx="59">
                  <c:v>2011-12</c:v>
                </c:pt>
                <c:pt idx="60">
                  <c:v>2012-1</c:v>
                </c:pt>
                <c:pt idx="61">
                  <c:v>2012-2</c:v>
                </c:pt>
                <c:pt idx="62">
                  <c:v>2012-3</c:v>
                </c:pt>
                <c:pt idx="63">
                  <c:v>2012-4</c:v>
                </c:pt>
                <c:pt idx="64">
                  <c:v>2012-5</c:v>
                </c:pt>
                <c:pt idx="65">
                  <c:v>2012-6</c:v>
                </c:pt>
                <c:pt idx="66">
                  <c:v>2012-7</c:v>
                </c:pt>
                <c:pt idx="67">
                  <c:v>2012-8</c:v>
                </c:pt>
                <c:pt idx="68">
                  <c:v>2012-9</c:v>
                </c:pt>
                <c:pt idx="69">
                  <c:v>2012-10</c:v>
                </c:pt>
                <c:pt idx="70">
                  <c:v>2012-11</c:v>
                </c:pt>
                <c:pt idx="71">
                  <c:v>2012-12</c:v>
                </c:pt>
                <c:pt idx="72">
                  <c:v>2013-1</c:v>
                </c:pt>
                <c:pt idx="73">
                  <c:v>2013-2</c:v>
                </c:pt>
                <c:pt idx="74">
                  <c:v>2013-3</c:v>
                </c:pt>
                <c:pt idx="75">
                  <c:v>2013-4</c:v>
                </c:pt>
                <c:pt idx="76">
                  <c:v>2013-5</c:v>
                </c:pt>
                <c:pt idx="77">
                  <c:v>2013-6</c:v>
                </c:pt>
                <c:pt idx="78">
                  <c:v>2013-7</c:v>
                </c:pt>
                <c:pt idx="79">
                  <c:v>2013-8</c:v>
                </c:pt>
                <c:pt idx="80">
                  <c:v>2013-9</c:v>
                </c:pt>
                <c:pt idx="81">
                  <c:v>2013-10</c:v>
                </c:pt>
                <c:pt idx="82">
                  <c:v>2013-11</c:v>
                </c:pt>
                <c:pt idx="83">
                  <c:v>2013-12</c:v>
                </c:pt>
                <c:pt idx="84">
                  <c:v>2014-1</c:v>
                </c:pt>
                <c:pt idx="85">
                  <c:v>2014-2</c:v>
                </c:pt>
                <c:pt idx="86">
                  <c:v>2014-3</c:v>
                </c:pt>
                <c:pt idx="87">
                  <c:v>2014-4</c:v>
                </c:pt>
                <c:pt idx="88">
                  <c:v>2014-5</c:v>
                </c:pt>
                <c:pt idx="89">
                  <c:v>2014-6</c:v>
                </c:pt>
                <c:pt idx="90">
                  <c:v>2014-7</c:v>
                </c:pt>
                <c:pt idx="91">
                  <c:v>2014-8</c:v>
                </c:pt>
                <c:pt idx="92">
                  <c:v>2014-9</c:v>
                </c:pt>
                <c:pt idx="93">
                  <c:v>2014-10</c:v>
                </c:pt>
                <c:pt idx="94">
                  <c:v>2014-11</c:v>
                </c:pt>
                <c:pt idx="95">
                  <c:v>2014-12</c:v>
                </c:pt>
                <c:pt idx="96">
                  <c:v>2015-1</c:v>
                </c:pt>
                <c:pt idx="97">
                  <c:v>2015-2</c:v>
                </c:pt>
                <c:pt idx="98">
                  <c:v>2015-3</c:v>
                </c:pt>
                <c:pt idx="99">
                  <c:v>2015-4</c:v>
                </c:pt>
                <c:pt idx="100">
                  <c:v>2015-5</c:v>
                </c:pt>
                <c:pt idx="101">
                  <c:v>2015-6</c:v>
                </c:pt>
                <c:pt idx="102">
                  <c:v>2015-7</c:v>
                </c:pt>
                <c:pt idx="103">
                  <c:v>2015-8</c:v>
                </c:pt>
                <c:pt idx="104">
                  <c:v>2015-9</c:v>
                </c:pt>
                <c:pt idx="105">
                  <c:v>2015-10</c:v>
                </c:pt>
                <c:pt idx="106">
                  <c:v>2015-11</c:v>
                </c:pt>
                <c:pt idx="107">
                  <c:v>2015-12</c:v>
                </c:pt>
                <c:pt idx="108">
                  <c:v>2016-1</c:v>
                </c:pt>
                <c:pt idx="109">
                  <c:v>2016-2</c:v>
                </c:pt>
                <c:pt idx="110">
                  <c:v>2016-3</c:v>
                </c:pt>
                <c:pt idx="111">
                  <c:v>2016-4</c:v>
                </c:pt>
                <c:pt idx="112">
                  <c:v>2016-5</c:v>
                </c:pt>
                <c:pt idx="113">
                  <c:v>2016-6</c:v>
                </c:pt>
                <c:pt idx="114">
                  <c:v>2016-7</c:v>
                </c:pt>
                <c:pt idx="115">
                  <c:v>2016-8</c:v>
                </c:pt>
                <c:pt idx="116">
                  <c:v>2016-9</c:v>
                </c:pt>
                <c:pt idx="117">
                  <c:v>2016-10</c:v>
                </c:pt>
                <c:pt idx="118">
                  <c:v>2016-11</c:v>
                </c:pt>
                <c:pt idx="119">
                  <c:v>2016-12</c:v>
                </c:pt>
                <c:pt idx="120">
                  <c:v>2017-1</c:v>
                </c:pt>
                <c:pt idx="121">
                  <c:v>2017-2</c:v>
                </c:pt>
                <c:pt idx="122">
                  <c:v>2017-3</c:v>
                </c:pt>
                <c:pt idx="123">
                  <c:v>2017-4</c:v>
                </c:pt>
                <c:pt idx="124">
                  <c:v>2017-5</c:v>
                </c:pt>
                <c:pt idx="125">
                  <c:v>2017-6</c:v>
                </c:pt>
                <c:pt idx="126">
                  <c:v>2017-7</c:v>
                </c:pt>
                <c:pt idx="127">
                  <c:v>2017-8</c:v>
                </c:pt>
                <c:pt idx="128">
                  <c:v>2017-9</c:v>
                </c:pt>
                <c:pt idx="129">
                  <c:v>2017-10</c:v>
                </c:pt>
                <c:pt idx="130">
                  <c:v>2017-11</c:v>
                </c:pt>
                <c:pt idx="131">
                  <c:v>2017-12</c:v>
                </c:pt>
                <c:pt idx="132">
                  <c:v>2018-1</c:v>
                </c:pt>
              </c:strCache>
            </c:strRef>
          </c:cat>
          <c:val>
            <c:numRef>
              <c:f>Sheet1!$B$8:$ED$8</c:f>
              <c:numCache>
                <c:ptCount val="133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  <c:pt idx="101">
                  <c:v>0.000000</c:v>
                </c:pt>
                <c:pt idx="102">
                  <c:v>0.000000</c:v>
                </c:pt>
                <c:pt idx="103">
                  <c:v>0.000000</c:v>
                </c:pt>
                <c:pt idx="104">
                  <c:v>0.000000</c:v>
                </c:pt>
                <c:pt idx="105">
                  <c:v>0.000000</c:v>
                </c:pt>
                <c:pt idx="106">
                  <c:v>0.000000</c:v>
                </c:pt>
                <c:pt idx="107">
                  <c:v>0.000000</c:v>
                </c:pt>
                <c:pt idx="108">
                  <c:v>0.000000</c:v>
                </c:pt>
                <c:pt idx="109">
                  <c:v>0.000000</c:v>
                </c:pt>
                <c:pt idx="110">
                  <c:v>0.000000</c:v>
                </c:pt>
                <c:pt idx="111">
                  <c:v>0.000000</c:v>
                </c:pt>
                <c:pt idx="112">
                  <c:v>0.000000</c:v>
                </c:pt>
                <c:pt idx="113">
                  <c:v>0.000000</c:v>
                </c:pt>
                <c:pt idx="114">
                  <c:v>1.000000</c:v>
                </c:pt>
                <c:pt idx="115">
                  <c:v>43.000000</c:v>
                </c:pt>
                <c:pt idx="116">
                  <c:v>33.000000</c:v>
                </c:pt>
                <c:pt idx="117">
                  <c:v>31.000000</c:v>
                </c:pt>
                <c:pt idx="118">
                  <c:v>45.000000</c:v>
                </c:pt>
                <c:pt idx="119">
                  <c:v>35.000000</c:v>
                </c:pt>
                <c:pt idx="120">
                  <c:v>32.000000</c:v>
                </c:pt>
                <c:pt idx="121">
                  <c:v>26.000000</c:v>
                </c:pt>
                <c:pt idx="122">
                  <c:v>62.000000</c:v>
                </c:pt>
                <c:pt idx="123">
                  <c:v>33.000000</c:v>
                </c:pt>
                <c:pt idx="124">
                  <c:v>57.000000</c:v>
                </c:pt>
                <c:pt idx="125">
                  <c:v>27.000000</c:v>
                </c:pt>
                <c:pt idx="126">
                  <c:v>24.000000</c:v>
                </c:pt>
                <c:pt idx="127">
                  <c:v>26.000000</c:v>
                </c:pt>
                <c:pt idx="128">
                  <c:v>40.000000</c:v>
                </c:pt>
                <c:pt idx="129">
                  <c:v>42.000000</c:v>
                </c:pt>
                <c:pt idx="130">
                  <c:v>49.000000</c:v>
                </c:pt>
                <c:pt idx="131">
                  <c:v>34.000000</c:v>
                </c:pt>
                <c:pt idx="132">
                  <c:v>77.000000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Wellcome Open Research</c:v>
                </c:pt>
              </c:strCache>
            </c:strRef>
          </c:tx>
          <c:spPr>
            <a:solidFill>
              <a:srgbClr val="CC99FF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Sheet1!$B$1:$ED$1</c:f>
              <c:strCache>
                <c:ptCount val="133"/>
                <c:pt idx="0">
                  <c:v>2007-1</c:v>
                </c:pt>
                <c:pt idx="1">
                  <c:v>2007-2</c:v>
                </c:pt>
                <c:pt idx="2">
                  <c:v>2007-3</c:v>
                </c:pt>
                <c:pt idx="3">
                  <c:v>2007-4</c:v>
                </c:pt>
                <c:pt idx="4">
                  <c:v>2007-5</c:v>
                </c:pt>
                <c:pt idx="5">
                  <c:v>2007-6</c:v>
                </c:pt>
                <c:pt idx="6">
                  <c:v>2007-7</c:v>
                </c:pt>
                <c:pt idx="7">
                  <c:v>2007-8</c:v>
                </c:pt>
                <c:pt idx="8">
                  <c:v>2007-9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2008-1</c:v>
                </c:pt>
                <c:pt idx="13">
                  <c:v>2008-2</c:v>
                </c:pt>
                <c:pt idx="14">
                  <c:v>2008-3</c:v>
                </c:pt>
                <c:pt idx="15">
                  <c:v>2008-4</c:v>
                </c:pt>
                <c:pt idx="16">
                  <c:v>2008-5</c:v>
                </c:pt>
                <c:pt idx="17">
                  <c:v>2008-6</c:v>
                </c:pt>
                <c:pt idx="18">
                  <c:v>2008-7</c:v>
                </c:pt>
                <c:pt idx="19">
                  <c:v>2008-8</c:v>
                </c:pt>
                <c:pt idx="20">
                  <c:v>2008-9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2009-1</c:v>
                </c:pt>
                <c:pt idx="25">
                  <c:v>2009-2</c:v>
                </c:pt>
                <c:pt idx="26">
                  <c:v>2009-3</c:v>
                </c:pt>
                <c:pt idx="27">
                  <c:v>2009-4</c:v>
                </c:pt>
                <c:pt idx="28">
                  <c:v>2009-5</c:v>
                </c:pt>
                <c:pt idx="29">
                  <c:v>2009-6</c:v>
                </c:pt>
                <c:pt idx="30">
                  <c:v>2009-7</c:v>
                </c:pt>
                <c:pt idx="31">
                  <c:v>2009-8</c:v>
                </c:pt>
                <c:pt idx="32">
                  <c:v>2009-9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2010-1</c:v>
                </c:pt>
                <c:pt idx="37">
                  <c:v>2010-2</c:v>
                </c:pt>
                <c:pt idx="38">
                  <c:v>2010-3</c:v>
                </c:pt>
                <c:pt idx="39">
                  <c:v>2010-4</c:v>
                </c:pt>
                <c:pt idx="40">
                  <c:v>2010-5</c:v>
                </c:pt>
                <c:pt idx="41">
                  <c:v>2010-6</c:v>
                </c:pt>
                <c:pt idx="42">
                  <c:v>2010-7</c:v>
                </c:pt>
                <c:pt idx="43">
                  <c:v>2010-8</c:v>
                </c:pt>
                <c:pt idx="44">
                  <c:v>2010-9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  <c:pt idx="48">
                  <c:v>2011-1</c:v>
                </c:pt>
                <c:pt idx="49">
                  <c:v>2011-2</c:v>
                </c:pt>
                <c:pt idx="50">
                  <c:v>2011-3</c:v>
                </c:pt>
                <c:pt idx="51">
                  <c:v>2011-4</c:v>
                </c:pt>
                <c:pt idx="52">
                  <c:v>2011-5</c:v>
                </c:pt>
                <c:pt idx="53">
                  <c:v>2011-6</c:v>
                </c:pt>
                <c:pt idx="54">
                  <c:v>2011-7</c:v>
                </c:pt>
                <c:pt idx="55">
                  <c:v>2011-8</c:v>
                </c:pt>
                <c:pt idx="56">
                  <c:v>2011-9</c:v>
                </c:pt>
                <c:pt idx="57">
                  <c:v>2011-10</c:v>
                </c:pt>
                <c:pt idx="58">
                  <c:v>2011-11</c:v>
                </c:pt>
                <c:pt idx="59">
                  <c:v>2011-12</c:v>
                </c:pt>
                <c:pt idx="60">
                  <c:v>2012-1</c:v>
                </c:pt>
                <c:pt idx="61">
                  <c:v>2012-2</c:v>
                </c:pt>
                <c:pt idx="62">
                  <c:v>2012-3</c:v>
                </c:pt>
                <c:pt idx="63">
                  <c:v>2012-4</c:v>
                </c:pt>
                <c:pt idx="64">
                  <c:v>2012-5</c:v>
                </c:pt>
                <c:pt idx="65">
                  <c:v>2012-6</c:v>
                </c:pt>
                <c:pt idx="66">
                  <c:v>2012-7</c:v>
                </c:pt>
                <c:pt idx="67">
                  <c:v>2012-8</c:v>
                </c:pt>
                <c:pt idx="68">
                  <c:v>2012-9</c:v>
                </c:pt>
                <c:pt idx="69">
                  <c:v>2012-10</c:v>
                </c:pt>
                <c:pt idx="70">
                  <c:v>2012-11</c:v>
                </c:pt>
                <c:pt idx="71">
                  <c:v>2012-12</c:v>
                </c:pt>
                <c:pt idx="72">
                  <c:v>2013-1</c:v>
                </c:pt>
                <c:pt idx="73">
                  <c:v>2013-2</c:v>
                </c:pt>
                <c:pt idx="74">
                  <c:v>2013-3</c:v>
                </c:pt>
                <c:pt idx="75">
                  <c:v>2013-4</c:v>
                </c:pt>
                <c:pt idx="76">
                  <c:v>2013-5</c:v>
                </c:pt>
                <c:pt idx="77">
                  <c:v>2013-6</c:v>
                </c:pt>
                <c:pt idx="78">
                  <c:v>2013-7</c:v>
                </c:pt>
                <c:pt idx="79">
                  <c:v>2013-8</c:v>
                </c:pt>
                <c:pt idx="80">
                  <c:v>2013-9</c:v>
                </c:pt>
                <c:pt idx="81">
                  <c:v>2013-10</c:v>
                </c:pt>
                <c:pt idx="82">
                  <c:v>2013-11</c:v>
                </c:pt>
                <c:pt idx="83">
                  <c:v>2013-12</c:v>
                </c:pt>
                <c:pt idx="84">
                  <c:v>2014-1</c:v>
                </c:pt>
                <c:pt idx="85">
                  <c:v>2014-2</c:v>
                </c:pt>
                <c:pt idx="86">
                  <c:v>2014-3</c:v>
                </c:pt>
                <c:pt idx="87">
                  <c:v>2014-4</c:v>
                </c:pt>
                <c:pt idx="88">
                  <c:v>2014-5</c:v>
                </c:pt>
                <c:pt idx="89">
                  <c:v>2014-6</c:v>
                </c:pt>
                <c:pt idx="90">
                  <c:v>2014-7</c:v>
                </c:pt>
                <c:pt idx="91">
                  <c:v>2014-8</c:v>
                </c:pt>
                <c:pt idx="92">
                  <c:v>2014-9</c:v>
                </c:pt>
                <c:pt idx="93">
                  <c:v>2014-10</c:v>
                </c:pt>
                <c:pt idx="94">
                  <c:v>2014-11</c:v>
                </c:pt>
                <c:pt idx="95">
                  <c:v>2014-12</c:v>
                </c:pt>
                <c:pt idx="96">
                  <c:v>2015-1</c:v>
                </c:pt>
                <c:pt idx="97">
                  <c:v>2015-2</c:v>
                </c:pt>
                <c:pt idx="98">
                  <c:v>2015-3</c:v>
                </c:pt>
                <c:pt idx="99">
                  <c:v>2015-4</c:v>
                </c:pt>
                <c:pt idx="100">
                  <c:v>2015-5</c:v>
                </c:pt>
                <c:pt idx="101">
                  <c:v>2015-6</c:v>
                </c:pt>
                <c:pt idx="102">
                  <c:v>2015-7</c:v>
                </c:pt>
                <c:pt idx="103">
                  <c:v>2015-8</c:v>
                </c:pt>
                <c:pt idx="104">
                  <c:v>2015-9</c:v>
                </c:pt>
                <c:pt idx="105">
                  <c:v>2015-10</c:v>
                </c:pt>
                <c:pt idx="106">
                  <c:v>2015-11</c:v>
                </c:pt>
                <c:pt idx="107">
                  <c:v>2015-12</c:v>
                </c:pt>
                <c:pt idx="108">
                  <c:v>2016-1</c:v>
                </c:pt>
                <c:pt idx="109">
                  <c:v>2016-2</c:v>
                </c:pt>
                <c:pt idx="110">
                  <c:v>2016-3</c:v>
                </c:pt>
                <c:pt idx="111">
                  <c:v>2016-4</c:v>
                </c:pt>
                <c:pt idx="112">
                  <c:v>2016-5</c:v>
                </c:pt>
                <c:pt idx="113">
                  <c:v>2016-6</c:v>
                </c:pt>
                <c:pt idx="114">
                  <c:v>2016-7</c:v>
                </c:pt>
                <c:pt idx="115">
                  <c:v>2016-8</c:v>
                </c:pt>
                <c:pt idx="116">
                  <c:v>2016-9</c:v>
                </c:pt>
                <c:pt idx="117">
                  <c:v>2016-10</c:v>
                </c:pt>
                <c:pt idx="118">
                  <c:v>2016-11</c:v>
                </c:pt>
                <c:pt idx="119">
                  <c:v>2016-12</c:v>
                </c:pt>
                <c:pt idx="120">
                  <c:v>2017-1</c:v>
                </c:pt>
                <c:pt idx="121">
                  <c:v>2017-2</c:v>
                </c:pt>
                <c:pt idx="122">
                  <c:v>2017-3</c:v>
                </c:pt>
                <c:pt idx="123">
                  <c:v>2017-4</c:v>
                </c:pt>
                <c:pt idx="124">
                  <c:v>2017-5</c:v>
                </c:pt>
                <c:pt idx="125">
                  <c:v>2017-6</c:v>
                </c:pt>
                <c:pt idx="126">
                  <c:v>2017-7</c:v>
                </c:pt>
                <c:pt idx="127">
                  <c:v>2017-8</c:v>
                </c:pt>
                <c:pt idx="128">
                  <c:v>2017-9</c:v>
                </c:pt>
                <c:pt idx="129">
                  <c:v>2017-10</c:v>
                </c:pt>
                <c:pt idx="130">
                  <c:v>2017-11</c:v>
                </c:pt>
                <c:pt idx="131">
                  <c:v>2017-12</c:v>
                </c:pt>
                <c:pt idx="132">
                  <c:v>2018-1</c:v>
                </c:pt>
              </c:strCache>
            </c:strRef>
          </c:cat>
          <c:val>
            <c:numRef>
              <c:f>Sheet1!$B$9:$ED$9</c:f>
              <c:numCache>
                <c:ptCount val="133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  <c:pt idx="101">
                  <c:v>0.000000</c:v>
                </c:pt>
                <c:pt idx="102">
                  <c:v>0.000000</c:v>
                </c:pt>
                <c:pt idx="103">
                  <c:v>0.000000</c:v>
                </c:pt>
                <c:pt idx="104">
                  <c:v>0.000000</c:v>
                </c:pt>
                <c:pt idx="105">
                  <c:v>0.000000</c:v>
                </c:pt>
                <c:pt idx="106">
                  <c:v>0.000000</c:v>
                </c:pt>
                <c:pt idx="107">
                  <c:v>0.000000</c:v>
                </c:pt>
                <c:pt idx="108">
                  <c:v>0.000000</c:v>
                </c:pt>
                <c:pt idx="109">
                  <c:v>0.000000</c:v>
                </c:pt>
                <c:pt idx="110">
                  <c:v>0.000000</c:v>
                </c:pt>
                <c:pt idx="111">
                  <c:v>0.000000</c:v>
                </c:pt>
                <c:pt idx="112">
                  <c:v>0.000000</c:v>
                </c:pt>
                <c:pt idx="113">
                  <c:v>0.000000</c:v>
                </c:pt>
                <c:pt idx="114">
                  <c:v>0.000000</c:v>
                </c:pt>
                <c:pt idx="115">
                  <c:v>0.000000</c:v>
                </c:pt>
                <c:pt idx="116">
                  <c:v>0.000000</c:v>
                </c:pt>
                <c:pt idx="117">
                  <c:v>0.000000</c:v>
                </c:pt>
                <c:pt idx="118">
                  <c:v>19.000000</c:v>
                </c:pt>
                <c:pt idx="119">
                  <c:v>14.000000</c:v>
                </c:pt>
                <c:pt idx="120">
                  <c:v>6.000000</c:v>
                </c:pt>
                <c:pt idx="121">
                  <c:v>9.000000</c:v>
                </c:pt>
                <c:pt idx="122">
                  <c:v>7.000000</c:v>
                </c:pt>
                <c:pt idx="123">
                  <c:v>8.000000</c:v>
                </c:pt>
                <c:pt idx="124">
                  <c:v>5.000000</c:v>
                </c:pt>
                <c:pt idx="125">
                  <c:v>11.000000</c:v>
                </c:pt>
                <c:pt idx="126">
                  <c:v>13.000000</c:v>
                </c:pt>
                <c:pt idx="127">
                  <c:v>17.000000</c:v>
                </c:pt>
                <c:pt idx="128">
                  <c:v>19.000000</c:v>
                </c:pt>
                <c:pt idx="129">
                  <c:v>10.000000</c:v>
                </c:pt>
                <c:pt idx="130">
                  <c:v>9.000000</c:v>
                </c:pt>
                <c:pt idx="131">
                  <c:v>7.000000</c:v>
                </c:pt>
                <c:pt idx="132">
                  <c:v>7.000000</c:v>
                </c:pt>
              </c:numCache>
            </c:numRef>
          </c:val>
        </c:ser>
        <c:axId val="2094734552"/>
        <c:axId val="2094734553"/>
      </c:area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2"/>
        <c:crosses val="autoZero"/>
        <c:crossBetween val="midCat"/>
        <c:majorUnit val="450"/>
        <c:minorUnit val="2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059397"/>
          <c:y val="0.128509"/>
          <c:w val="0.303391"/>
          <c:h val="0.39901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484639"/>
          <c:y val="0.0392404"/>
          <c:w val="0.946536"/>
          <c:h val="0.886987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arXiv q-bio</c:v>
                </c:pt>
              </c:strCache>
            </c:strRef>
          </c:tx>
          <c:spPr>
            <a:solidFill>
              <a:srgbClr val="CC3300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Sheet1!$B$1:$AG$1</c:f>
              <c:strCache>
                <c:ptCount val="32"/>
                <c:pt idx="0">
                  <c:v>2015-6</c:v>
                </c:pt>
                <c:pt idx="1">
                  <c:v>2015-7</c:v>
                </c:pt>
                <c:pt idx="2">
                  <c:v>2015-8</c:v>
                </c:pt>
                <c:pt idx="3">
                  <c:v>2015-9</c:v>
                </c:pt>
                <c:pt idx="4">
                  <c:v>2015-10</c:v>
                </c:pt>
                <c:pt idx="5">
                  <c:v>2015-11</c:v>
                </c:pt>
                <c:pt idx="6">
                  <c:v>2015-12</c:v>
                </c:pt>
                <c:pt idx="7">
                  <c:v>2016-1</c:v>
                </c:pt>
                <c:pt idx="8">
                  <c:v>2016-2</c:v>
                </c:pt>
                <c:pt idx="9">
                  <c:v>2016-3</c:v>
                </c:pt>
                <c:pt idx="10">
                  <c:v>2016-4</c:v>
                </c:pt>
                <c:pt idx="11">
                  <c:v>2016-5</c:v>
                </c:pt>
                <c:pt idx="12">
                  <c:v>2016-6</c:v>
                </c:pt>
                <c:pt idx="13">
                  <c:v>2016-7</c:v>
                </c:pt>
                <c:pt idx="14">
                  <c:v>2016-8</c:v>
                </c:pt>
                <c:pt idx="15">
                  <c:v>2016-9</c:v>
                </c:pt>
                <c:pt idx="16">
                  <c:v>2016-10</c:v>
                </c:pt>
                <c:pt idx="17">
                  <c:v>2016-11</c:v>
                </c:pt>
                <c:pt idx="18">
                  <c:v>2016-12</c:v>
                </c:pt>
                <c:pt idx="19">
                  <c:v>2017-1</c:v>
                </c:pt>
                <c:pt idx="20">
                  <c:v>2017-2</c:v>
                </c:pt>
                <c:pt idx="21">
                  <c:v>2017-3</c:v>
                </c:pt>
                <c:pt idx="22">
                  <c:v>2017-4</c:v>
                </c:pt>
                <c:pt idx="23">
                  <c:v>2017-5</c:v>
                </c:pt>
                <c:pt idx="24">
                  <c:v>2017-6</c:v>
                </c:pt>
                <c:pt idx="25">
                  <c:v>2017-7</c:v>
                </c:pt>
                <c:pt idx="26">
                  <c:v>2017-8</c:v>
                </c:pt>
                <c:pt idx="27">
                  <c:v>2017-9</c:v>
                </c:pt>
                <c:pt idx="28">
                  <c:v>2017-10</c:v>
                </c:pt>
                <c:pt idx="29">
                  <c:v>2017-11</c:v>
                </c:pt>
                <c:pt idx="30">
                  <c:v>2017-12</c:v>
                </c:pt>
                <c:pt idx="31">
                  <c:v>2018-1</c:v>
                </c:pt>
              </c:strCache>
            </c:strRef>
          </c:cat>
          <c:val>
            <c:numRef>
              <c:f>Sheet1!$B$2:$AG$2</c:f>
              <c:numCache>
                <c:ptCount val="32"/>
                <c:pt idx="0">
                  <c:v>179.000000</c:v>
                </c:pt>
                <c:pt idx="1">
                  <c:v>180.000000</c:v>
                </c:pt>
                <c:pt idx="2">
                  <c:v>175.000000</c:v>
                </c:pt>
                <c:pt idx="3">
                  <c:v>185.000000</c:v>
                </c:pt>
                <c:pt idx="4">
                  <c:v>201.000000</c:v>
                </c:pt>
                <c:pt idx="5">
                  <c:v>198.000000</c:v>
                </c:pt>
                <c:pt idx="6">
                  <c:v>230.000000</c:v>
                </c:pt>
                <c:pt idx="7">
                  <c:v>177.000000</c:v>
                </c:pt>
                <c:pt idx="8">
                  <c:v>195.000000</c:v>
                </c:pt>
                <c:pt idx="9">
                  <c:v>181.000000</c:v>
                </c:pt>
                <c:pt idx="10">
                  <c:v>193.000000</c:v>
                </c:pt>
                <c:pt idx="11">
                  <c:v>215.000000</c:v>
                </c:pt>
                <c:pt idx="12">
                  <c:v>200.000000</c:v>
                </c:pt>
                <c:pt idx="13">
                  <c:v>173.000000</c:v>
                </c:pt>
                <c:pt idx="14">
                  <c:v>184.000000</c:v>
                </c:pt>
                <c:pt idx="15">
                  <c:v>227.000000</c:v>
                </c:pt>
                <c:pt idx="16">
                  <c:v>246.000000</c:v>
                </c:pt>
                <c:pt idx="17">
                  <c:v>230.000000</c:v>
                </c:pt>
                <c:pt idx="18">
                  <c:v>194.000000</c:v>
                </c:pt>
                <c:pt idx="19">
                  <c:v>202.000000</c:v>
                </c:pt>
                <c:pt idx="20">
                  <c:v>172.000000</c:v>
                </c:pt>
                <c:pt idx="21">
                  <c:v>235.000000</c:v>
                </c:pt>
                <c:pt idx="22">
                  <c:v>184.000000</c:v>
                </c:pt>
                <c:pt idx="23">
                  <c:v>221.000000</c:v>
                </c:pt>
                <c:pt idx="24">
                  <c:v>200.000000</c:v>
                </c:pt>
                <c:pt idx="25">
                  <c:v>196.000000</c:v>
                </c:pt>
                <c:pt idx="26">
                  <c:v>191.000000</c:v>
                </c:pt>
                <c:pt idx="27">
                  <c:v>190.000000</c:v>
                </c:pt>
                <c:pt idx="28">
                  <c:v>258.000000</c:v>
                </c:pt>
                <c:pt idx="29">
                  <c:v>202.000000</c:v>
                </c:pt>
                <c:pt idx="30">
                  <c:v>191.000000</c:v>
                </c:pt>
                <c:pt idx="31">
                  <c:v>214.000000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Nature Precedings</c:v>
                </c:pt>
              </c:strCache>
            </c:strRef>
          </c:tx>
          <c:spPr>
            <a:solidFill>
              <a:srgbClr val="AFABAB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Sheet1!$B$1:$AG$1</c:f>
              <c:strCache>
                <c:ptCount val="32"/>
                <c:pt idx="0">
                  <c:v>2015-6</c:v>
                </c:pt>
                <c:pt idx="1">
                  <c:v>2015-7</c:v>
                </c:pt>
                <c:pt idx="2">
                  <c:v>2015-8</c:v>
                </c:pt>
                <c:pt idx="3">
                  <c:v>2015-9</c:v>
                </c:pt>
                <c:pt idx="4">
                  <c:v>2015-10</c:v>
                </c:pt>
                <c:pt idx="5">
                  <c:v>2015-11</c:v>
                </c:pt>
                <c:pt idx="6">
                  <c:v>2015-12</c:v>
                </c:pt>
                <c:pt idx="7">
                  <c:v>2016-1</c:v>
                </c:pt>
                <c:pt idx="8">
                  <c:v>2016-2</c:v>
                </c:pt>
                <c:pt idx="9">
                  <c:v>2016-3</c:v>
                </c:pt>
                <c:pt idx="10">
                  <c:v>2016-4</c:v>
                </c:pt>
                <c:pt idx="11">
                  <c:v>2016-5</c:v>
                </c:pt>
                <c:pt idx="12">
                  <c:v>2016-6</c:v>
                </c:pt>
                <c:pt idx="13">
                  <c:v>2016-7</c:v>
                </c:pt>
                <c:pt idx="14">
                  <c:v>2016-8</c:v>
                </c:pt>
                <c:pt idx="15">
                  <c:v>2016-9</c:v>
                </c:pt>
                <c:pt idx="16">
                  <c:v>2016-10</c:v>
                </c:pt>
                <c:pt idx="17">
                  <c:v>2016-11</c:v>
                </c:pt>
                <c:pt idx="18">
                  <c:v>2016-12</c:v>
                </c:pt>
                <c:pt idx="19">
                  <c:v>2017-1</c:v>
                </c:pt>
                <c:pt idx="20">
                  <c:v>2017-2</c:v>
                </c:pt>
                <c:pt idx="21">
                  <c:v>2017-3</c:v>
                </c:pt>
                <c:pt idx="22">
                  <c:v>2017-4</c:v>
                </c:pt>
                <c:pt idx="23">
                  <c:v>2017-5</c:v>
                </c:pt>
                <c:pt idx="24">
                  <c:v>2017-6</c:v>
                </c:pt>
                <c:pt idx="25">
                  <c:v>2017-7</c:v>
                </c:pt>
                <c:pt idx="26">
                  <c:v>2017-8</c:v>
                </c:pt>
                <c:pt idx="27">
                  <c:v>2017-9</c:v>
                </c:pt>
                <c:pt idx="28">
                  <c:v>2017-10</c:v>
                </c:pt>
                <c:pt idx="29">
                  <c:v>2017-11</c:v>
                </c:pt>
                <c:pt idx="30">
                  <c:v>2017-12</c:v>
                </c:pt>
                <c:pt idx="31">
                  <c:v>2018-1</c:v>
                </c:pt>
              </c:strCache>
            </c:strRef>
          </c:cat>
          <c:val>
            <c:numRef>
              <c:f>Sheet1!$B$3:$AG$3</c:f>
              <c:numCache>
                <c:ptCount val="32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F1000Research</c:v>
                </c:pt>
              </c:strCache>
            </c:strRef>
          </c:tx>
          <c:spPr>
            <a:solidFill>
              <a:srgbClr val="FF6600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Sheet1!$B$1:$AG$1</c:f>
              <c:strCache>
                <c:ptCount val="32"/>
                <c:pt idx="0">
                  <c:v>2015-6</c:v>
                </c:pt>
                <c:pt idx="1">
                  <c:v>2015-7</c:v>
                </c:pt>
                <c:pt idx="2">
                  <c:v>2015-8</c:v>
                </c:pt>
                <c:pt idx="3">
                  <c:v>2015-9</c:v>
                </c:pt>
                <c:pt idx="4">
                  <c:v>2015-10</c:v>
                </c:pt>
                <c:pt idx="5">
                  <c:v>2015-11</c:v>
                </c:pt>
                <c:pt idx="6">
                  <c:v>2015-12</c:v>
                </c:pt>
                <c:pt idx="7">
                  <c:v>2016-1</c:v>
                </c:pt>
                <c:pt idx="8">
                  <c:v>2016-2</c:v>
                </c:pt>
                <c:pt idx="9">
                  <c:v>2016-3</c:v>
                </c:pt>
                <c:pt idx="10">
                  <c:v>2016-4</c:v>
                </c:pt>
                <c:pt idx="11">
                  <c:v>2016-5</c:v>
                </c:pt>
                <c:pt idx="12">
                  <c:v>2016-6</c:v>
                </c:pt>
                <c:pt idx="13">
                  <c:v>2016-7</c:v>
                </c:pt>
                <c:pt idx="14">
                  <c:v>2016-8</c:v>
                </c:pt>
                <c:pt idx="15">
                  <c:v>2016-9</c:v>
                </c:pt>
                <c:pt idx="16">
                  <c:v>2016-10</c:v>
                </c:pt>
                <c:pt idx="17">
                  <c:v>2016-11</c:v>
                </c:pt>
                <c:pt idx="18">
                  <c:v>2016-12</c:v>
                </c:pt>
                <c:pt idx="19">
                  <c:v>2017-1</c:v>
                </c:pt>
                <c:pt idx="20">
                  <c:v>2017-2</c:v>
                </c:pt>
                <c:pt idx="21">
                  <c:v>2017-3</c:v>
                </c:pt>
                <c:pt idx="22">
                  <c:v>2017-4</c:v>
                </c:pt>
                <c:pt idx="23">
                  <c:v>2017-5</c:v>
                </c:pt>
                <c:pt idx="24">
                  <c:v>2017-6</c:v>
                </c:pt>
                <c:pt idx="25">
                  <c:v>2017-7</c:v>
                </c:pt>
                <c:pt idx="26">
                  <c:v>2017-8</c:v>
                </c:pt>
                <c:pt idx="27">
                  <c:v>2017-9</c:v>
                </c:pt>
                <c:pt idx="28">
                  <c:v>2017-10</c:v>
                </c:pt>
                <c:pt idx="29">
                  <c:v>2017-11</c:v>
                </c:pt>
                <c:pt idx="30">
                  <c:v>2017-12</c:v>
                </c:pt>
                <c:pt idx="31">
                  <c:v>2018-1</c:v>
                </c:pt>
              </c:strCache>
            </c:strRef>
          </c:cat>
          <c:val>
            <c:numRef>
              <c:f>Sheet1!$B$4:$AG$4</c:f>
              <c:numCache>
                <c:ptCount val="32"/>
                <c:pt idx="0">
                  <c:v>36.000000</c:v>
                </c:pt>
                <c:pt idx="1">
                  <c:v>52.000000</c:v>
                </c:pt>
                <c:pt idx="2">
                  <c:v>46.000000</c:v>
                </c:pt>
                <c:pt idx="3">
                  <c:v>39.000000</c:v>
                </c:pt>
                <c:pt idx="4">
                  <c:v>41.000000</c:v>
                </c:pt>
                <c:pt idx="5">
                  <c:v>49.000000</c:v>
                </c:pt>
                <c:pt idx="6">
                  <c:v>55.000000</c:v>
                </c:pt>
                <c:pt idx="7">
                  <c:v>60.000000</c:v>
                </c:pt>
                <c:pt idx="8">
                  <c:v>69.000000</c:v>
                </c:pt>
                <c:pt idx="9">
                  <c:v>76.000000</c:v>
                </c:pt>
                <c:pt idx="10">
                  <c:v>76.000000</c:v>
                </c:pt>
                <c:pt idx="11">
                  <c:v>57.000000</c:v>
                </c:pt>
                <c:pt idx="12">
                  <c:v>82.000000</c:v>
                </c:pt>
                <c:pt idx="13">
                  <c:v>29.000000</c:v>
                </c:pt>
                <c:pt idx="14">
                  <c:v>42.000000</c:v>
                </c:pt>
                <c:pt idx="15">
                  <c:v>32.000000</c:v>
                </c:pt>
                <c:pt idx="16">
                  <c:v>31.000000</c:v>
                </c:pt>
                <c:pt idx="17">
                  <c:v>46.000000</c:v>
                </c:pt>
                <c:pt idx="18">
                  <c:v>37.000000</c:v>
                </c:pt>
                <c:pt idx="19">
                  <c:v>34.000000</c:v>
                </c:pt>
                <c:pt idx="20">
                  <c:v>25.000000</c:v>
                </c:pt>
                <c:pt idx="21">
                  <c:v>46.000000</c:v>
                </c:pt>
                <c:pt idx="22">
                  <c:v>35.000000</c:v>
                </c:pt>
                <c:pt idx="23">
                  <c:v>31.000000</c:v>
                </c:pt>
                <c:pt idx="24">
                  <c:v>41.000000</c:v>
                </c:pt>
                <c:pt idx="25">
                  <c:v>29.000000</c:v>
                </c:pt>
                <c:pt idx="26">
                  <c:v>49.000000</c:v>
                </c:pt>
                <c:pt idx="27">
                  <c:v>39.000000</c:v>
                </c:pt>
                <c:pt idx="28">
                  <c:v>36.000000</c:v>
                </c:pt>
                <c:pt idx="29">
                  <c:v>47.000000</c:v>
                </c:pt>
                <c:pt idx="30">
                  <c:v>28.000000</c:v>
                </c:pt>
                <c:pt idx="31">
                  <c:v>47.000000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PeerJ Preprints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Sheet1!$B$1:$AG$1</c:f>
              <c:strCache>
                <c:ptCount val="32"/>
                <c:pt idx="0">
                  <c:v>2015-6</c:v>
                </c:pt>
                <c:pt idx="1">
                  <c:v>2015-7</c:v>
                </c:pt>
                <c:pt idx="2">
                  <c:v>2015-8</c:v>
                </c:pt>
                <c:pt idx="3">
                  <c:v>2015-9</c:v>
                </c:pt>
                <c:pt idx="4">
                  <c:v>2015-10</c:v>
                </c:pt>
                <c:pt idx="5">
                  <c:v>2015-11</c:v>
                </c:pt>
                <c:pt idx="6">
                  <c:v>2015-12</c:v>
                </c:pt>
                <c:pt idx="7">
                  <c:v>2016-1</c:v>
                </c:pt>
                <c:pt idx="8">
                  <c:v>2016-2</c:v>
                </c:pt>
                <c:pt idx="9">
                  <c:v>2016-3</c:v>
                </c:pt>
                <c:pt idx="10">
                  <c:v>2016-4</c:v>
                </c:pt>
                <c:pt idx="11">
                  <c:v>2016-5</c:v>
                </c:pt>
                <c:pt idx="12">
                  <c:v>2016-6</c:v>
                </c:pt>
                <c:pt idx="13">
                  <c:v>2016-7</c:v>
                </c:pt>
                <c:pt idx="14">
                  <c:v>2016-8</c:v>
                </c:pt>
                <c:pt idx="15">
                  <c:v>2016-9</c:v>
                </c:pt>
                <c:pt idx="16">
                  <c:v>2016-10</c:v>
                </c:pt>
                <c:pt idx="17">
                  <c:v>2016-11</c:v>
                </c:pt>
                <c:pt idx="18">
                  <c:v>2016-12</c:v>
                </c:pt>
                <c:pt idx="19">
                  <c:v>2017-1</c:v>
                </c:pt>
                <c:pt idx="20">
                  <c:v>2017-2</c:v>
                </c:pt>
                <c:pt idx="21">
                  <c:v>2017-3</c:v>
                </c:pt>
                <c:pt idx="22">
                  <c:v>2017-4</c:v>
                </c:pt>
                <c:pt idx="23">
                  <c:v>2017-5</c:v>
                </c:pt>
                <c:pt idx="24">
                  <c:v>2017-6</c:v>
                </c:pt>
                <c:pt idx="25">
                  <c:v>2017-7</c:v>
                </c:pt>
                <c:pt idx="26">
                  <c:v>2017-8</c:v>
                </c:pt>
                <c:pt idx="27">
                  <c:v>2017-9</c:v>
                </c:pt>
                <c:pt idx="28">
                  <c:v>2017-10</c:v>
                </c:pt>
                <c:pt idx="29">
                  <c:v>2017-11</c:v>
                </c:pt>
                <c:pt idx="30">
                  <c:v>2017-12</c:v>
                </c:pt>
                <c:pt idx="31">
                  <c:v>2018-1</c:v>
                </c:pt>
              </c:strCache>
            </c:strRef>
          </c:cat>
          <c:val>
            <c:numRef>
              <c:f>Sheet1!$B$5:$AG$5</c:f>
              <c:numCache>
                <c:ptCount val="32"/>
                <c:pt idx="0">
                  <c:v>57.000000</c:v>
                </c:pt>
                <c:pt idx="1">
                  <c:v>81.000000</c:v>
                </c:pt>
                <c:pt idx="2">
                  <c:v>58.000000</c:v>
                </c:pt>
                <c:pt idx="3">
                  <c:v>85.000000</c:v>
                </c:pt>
                <c:pt idx="4">
                  <c:v>57.000000</c:v>
                </c:pt>
                <c:pt idx="5">
                  <c:v>82.000000</c:v>
                </c:pt>
                <c:pt idx="6">
                  <c:v>74.000000</c:v>
                </c:pt>
                <c:pt idx="7">
                  <c:v>76.000000</c:v>
                </c:pt>
                <c:pt idx="8">
                  <c:v>117.000000</c:v>
                </c:pt>
                <c:pt idx="9">
                  <c:v>128.000000</c:v>
                </c:pt>
                <c:pt idx="10">
                  <c:v>99.000000</c:v>
                </c:pt>
                <c:pt idx="11">
                  <c:v>78.000000</c:v>
                </c:pt>
                <c:pt idx="12">
                  <c:v>102.000000</c:v>
                </c:pt>
                <c:pt idx="13">
                  <c:v>133.000000</c:v>
                </c:pt>
                <c:pt idx="14">
                  <c:v>78.000000</c:v>
                </c:pt>
                <c:pt idx="15">
                  <c:v>89.000000</c:v>
                </c:pt>
                <c:pt idx="16">
                  <c:v>71.000000</c:v>
                </c:pt>
                <c:pt idx="17">
                  <c:v>49.000000</c:v>
                </c:pt>
                <c:pt idx="18">
                  <c:v>63.000000</c:v>
                </c:pt>
                <c:pt idx="19">
                  <c:v>94.000000</c:v>
                </c:pt>
                <c:pt idx="20">
                  <c:v>64.000000</c:v>
                </c:pt>
                <c:pt idx="21">
                  <c:v>64.000000</c:v>
                </c:pt>
                <c:pt idx="22">
                  <c:v>57.000000</c:v>
                </c:pt>
                <c:pt idx="23">
                  <c:v>40.000000</c:v>
                </c:pt>
                <c:pt idx="24">
                  <c:v>64.000000</c:v>
                </c:pt>
                <c:pt idx="25">
                  <c:v>55.000000</c:v>
                </c:pt>
                <c:pt idx="26">
                  <c:v>97.000000</c:v>
                </c:pt>
                <c:pt idx="27">
                  <c:v>92.000000</c:v>
                </c:pt>
                <c:pt idx="28">
                  <c:v>77.000000</c:v>
                </c:pt>
                <c:pt idx="29">
                  <c:v>58.000000</c:v>
                </c:pt>
                <c:pt idx="30">
                  <c:v>58.000000</c:v>
                </c:pt>
                <c:pt idx="31">
                  <c:v>66.000000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bioRxiv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Sheet1!$B$1:$AG$1</c:f>
              <c:strCache>
                <c:ptCount val="32"/>
                <c:pt idx="0">
                  <c:v>2015-6</c:v>
                </c:pt>
                <c:pt idx="1">
                  <c:v>2015-7</c:v>
                </c:pt>
                <c:pt idx="2">
                  <c:v>2015-8</c:v>
                </c:pt>
                <c:pt idx="3">
                  <c:v>2015-9</c:v>
                </c:pt>
                <c:pt idx="4">
                  <c:v>2015-10</c:v>
                </c:pt>
                <c:pt idx="5">
                  <c:v>2015-11</c:v>
                </c:pt>
                <c:pt idx="6">
                  <c:v>2015-12</c:v>
                </c:pt>
                <c:pt idx="7">
                  <c:v>2016-1</c:v>
                </c:pt>
                <c:pt idx="8">
                  <c:v>2016-2</c:v>
                </c:pt>
                <c:pt idx="9">
                  <c:v>2016-3</c:v>
                </c:pt>
                <c:pt idx="10">
                  <c:v>2016-4</c:v>
                </c:pt>
                <c:pt idx="11">
                  <c:v>2016-5</c:v>
                </c:pt>
                <c:pt idx="12">
                  <c:v>2016-6</c:v>
                </c:pt>
                <c:pt idx="13">
                  <c:v>2016-7</c:v>
                </c:pt>
                <c:pt idx="14">
                  <c:v>2016-8</c:v>
                </c:pt>
                <c:pt idx="15">
                  <c:v>2016-9</c:v>
                </c:pt>
                <c:pt idx="16">
                  <c:v>2016-10</c:v>
                </c:pt>
                <c:pt idx="17">
                  <c:v>2016-11</c:v>
                </c:pt>
                <c:pt idx="18">
                  <c:v>2016-12</c:v>
                </c:pt>
                <c:pt idx="19">
                  <c:v>2017-1</c:v>
                </c:pt>
                <c:pt idx="20">
                  <c:v>2017-2</c:v>
                </c:pt>
                <c:pt idx="21">
                  <c:v>2017-3</c:v>
                </c:pt>
                <c:pt idx="22">
                  <c:v>2017-4</c:v>
                </c:pt>
                <c:pt idx="23">
                  <c:v>2017-5</c:v>
                </c:pt>
                <c:pt idx="24">
                  <c:v>2017-6</c:v>
                </c:pt>
                <c:pt idx="25">
                  <c:v>2017-7</c:v>
                </c:pt>
                <c:pt idx="26">
                  <c:v>2017-8</c:v>
                </c:pt>
                <c:pt idx="27">
                  <c:v>2017-9</c:v>
                </c:pt>
                <c:pt idx="28">
                  <c:v>2017-10</c:v>
                </c:pt>
                <c:pt idx="29">
                  <c:v>2017-11</c:v>
                </c:pt>
                <c:pt idx="30">
                  <c:v>2017-12</c:v>
                </c:pt>
                <c:pt idx="31">
                  <c:v>2018-1</c:v>
                </c:pt>
              </c:strCache>
            </c:strRef>
          </c:cat>
          <c:val>
            <c:numRef>
              <c:f>Sheet1!$B$6:$AG$6</c:f>
              <c:numCache>
                <c:ptCount val="32"/>
                <c:pt idx="0">
                  <c:v>123.000000</c:v>
                </c:pt>
                <c:pt idx="1">
                  <c:v>147.000000</c:v>
                </c:pt>
                <c:pt idx="2">
                  <c:v>144.000000</c:v>
                </c:pt>
                <c:pt idx="3">
                  <c:v>153.000000</c:v>
                </c:pt>
                <c:pt idx="4">
                  <c:v>202.000000</c:v>
                </c:pt>
                <c:pt idx="5">
                  <c:v>221.000000</c:v>
                </c:pt>
                <c:pt idx="6">
                  <c:v>194.000000</c:v>
                </c:pt>
                <c:pt idx="7">
                  <c:v>222.000000</c:v>
                </c:pt>
                <c:pt idx="8">
                  <c:v>304.000000</c:v>
                </c:pt>
                <c:pt idx="9">
                  <c:v>443.000000</c:v>
                </c:pt>
                <c:pt idx="10">
                  <c:v>398.000000</c:v>
                </c:pt>
                <c:pt idx="11">
                  <c:v>387.000000</c:v>
                </c:pt>
                <c:pt idx="12">
                  <c:v>401.000000</c:v>
                </c:pt>
                <c:pt idx="13">
                  <c:v>387.000000</c:v>
                </c:pt>
                <c:pt idx="14">
                  <c:v>448.000000</c:v>
                </c:pt>
                <c:pt idx="15">
                  <c:v>437.000000</c:v>
                </c:pt>
                <c:pt idx="16">
                  <c:v>457.000000</c:v>
                </c:pt>
                <c:pt idx="17">
                  <c:v>463.000000</c:v>
                </c:pt>
                <c:pt idx="18">
                  <c:v>557.000000</c:v>
                </c:pt>
                <c:pt idx="19">
                  <c:v>587.000000</c:v>
                </c:pt>
                <c:pt idx="20">
                  <c:v>622.000000</c:v>
                </c:pt>
                <c:pt idx="21">
                  <c:v>814.000000</c:v>
                </c:pt>
                <c:pt idx="22">
                  <c:v>741.000000</c:v>
                </c:pt>
                <c:pt idx="23">
                  <c:v>958.000000</c:v>
                </c:pt>
                <c:pt idx="24">
                  <c:v>1096.000000</c:v>
                </c:pt>
                <c:pt idx="25">
                  <c:v>978.000000</c:v>
                </c:pt>
                <c:pt idx="26">
                  <c:v>989.000000</c:v>
                </c:pt>
                <c:pt idx="27">
                  <c:v>1062.000000</c:v>
                </c:pt>
                <c:pt idx="28">
                  <c:v>1209.000000</c:v>
                </c:pt>
                <c:pt idx="29">
                  <c:v>1190.000000</c:v>
                </c:pt>
                <c:pt idx="30">
                  <c:v>1099.000000</c:v>
                </c:pt>
                <c:pt idx="31">
                  <c:v>1239.000000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Winnower</c:v>
                </c:pt>
              </c:strCache>
            </c:strRef>
          </c:tx>
          <c:spPr>
            <a:solidFill>
              <a:srgbClr val="008080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Sheet1!$B$1:$AG$1</c:f>
              <c:strCache>
                <c:ptCount val="32"/>
                <c:pt idx="0">
                  <c:v>2015-6</c:v>
                </c:pt>
                <c:pt idx="1">
                  <c:v>2015-7</c:v>
                </c:pt>
                <c:pt idx="2">
                  <c:v>2015-8</c:v>
                </c:pt>
                <c:pt idx="3">
                  <c:v>2015-9</c:v>
                </c:pt>
                <c:pt idx="4">
                  <c:v>2015-10</c:v>
                </c:pt>
                <c:pt idx="5">
                  <c:v>2015-11</c:v>
                </c:pt>
                <c:pt idx="6">
                  <c:v>2015-12</c:v>
                </c:pt>
                <c:pt idx="7">
                  <c:v>2016-1</c:v>
                </c:pt>
                <c:pt idx="8">
                  <c:v>2016-2</c:v>
                </c:pt>
                <c:pt idx="9">
                  <c:v>2016-3</c:v>
                </c:pt>
                <c:pt idx="10">
                  <c:v>2016-4</c:v>
                </c:pt>
                <c:pt idx="11">
                  <c:v>2016-5</c:v>
                </c:pt>
                <c:pt idx="12">
                  <c:v>2016-6</c:v>
                </c:pt>
                <c:pt idx="13">
                  <c:v>2016-7</c:v>
                </c:pt>
                <c:pt idx="14">
                  <c:v>2016-8</c:v>
                </c:pt>
                <c:pt idx="15">
                  <c:v>2016-9</c:v>
                </c:pt>
                <c:pt idx="16">
                  <c:v>2016-10</c:v>
                </c:pt>
                <c:pt idx="17">
                  <c:v>2016-11</c:v>
                </c:pt>
                <c:pt idx="18">
                  <c:v>2016-12</c:v>
                </c:pt>
                <c:pt idx="19">
                  <c:v>2017-1</c:v>
                </c:pt>
                <c:pt idx="20">
                  <c:v>2017-2</c:v>
                </c:pt>
                <c:pt idx="21">
                  <c:v>2017-3</c:v>
                </c:pt>
                <c:pt idx="22">
                  <c:v>2017-4</c:v>
                </c:pt>
                <c:pt idx="23">
                  <c:v>2017-5</c:v>
                </c:pt>
                <c:pt idx="24">
                  <c:v>2017-6</c:v>
                </c:pt>
                <c:pt idx="25">
                  <c:v>2017-7</c:v>
                </c:pt>
                <c:pt idx="26">
                  <c:v>2017-8</c:v>
                </c:pt>
                <c:pt idx="27">
                  <c:v>2017-9</c:v>
                </c:pt>
                <c:pt idx="28">
                  <c:v>2017-10</c:v>
                </c:pt>
                <c:pt idx="29">
                  <c:v>2017-11</c:v>
                </c:pt>
                <c:pt idx="30">
                  <c:v>2017-12</c:v>
                </c:pt>
                <c:pt idx="31">
                  <c:v>2018-1</c:v>
                </c:pt>
              </c:strCache>
            </c:strRef>
          </c:cat>
          <c:val>
            <c:numRef>
              <c:f>Sheet1!$B$7:$AG$7</c:f>
              <c:numCache>
                <c:ptCount val="32"/>
                <c:pt idx="0">
                  <c:v>12.000000</c:v>
                </c:pt>
                <c:pt idx="1">
                  <c:v>4.000000</c:v>
                </c:pt>
                <c:pt idx="2">
                  <c:v>33.000000</c:v>
                </c:pt>
                <c:pt idx="3">
                  <c:v>46.000000</c:v>
                </c:pt>
                <c:pt idx="4">
                  <c:v>43.000000</c:v>
                </c:pt>
                <c:pt idx="5">
                  <c:v>36.000000</c:v>
                </c:pt>
                <c:pt idx="6">
                  <c:v>29.000000</c:v>
                </c:pt>
                <c:pt idx="7">
                  <c:v>32.000000</c:v>
                </c:pt>
                <c:pt idx="8">
                  <c:v>46.000000</c:v>
                </c:pt>
                <c:pt idx="9">
                  <c:v>34.000000</c:v>
                </c:pt>
                <c:pt idx="10">
                  <c:v>53.000000</c:v>
                </c:pt>
                <c:pt idx="11">
                  <c:v>42.000000</c:v>
                </c:pt>
                <c:pt idx="12">
                  <c:v>48.000000</c:v>
                </c:pt>
                <c:pt idx="13">
                  <c:v>41.000000</c:v>
                </c:pt>
                <c:pt idx="14">
                  <c:v>44.000000</c:v>
                </c:pt>
                <c:pt idx="15">
                  <c:v>46.000000</c:v>
                </c:pt>
                <c:pt idx="16">
                  <c:v>43.000000</c:v>
                </c:pt>
                <c:pt idx="17">
                  <c:v>41.000000</c:v>
                </c:pt>
                <c:pt idx="18">
                  <c:v>27.000000</c:v>
                </c:pt>
                <c:pt idx="19">
                  <c:v>30.000000</c:v>
                </c:pt>
                <c:pt idx="20">
                  <c:v>40.000000</c:v>
                </c:pt>
                <c:pt idx="21">
                  <c:v>40.000000</c:v>
                </c:pt>
                <c:pt idx="22">
                  <c:v>29.000000</c:v>
                </c:pt>
                <c:pt idx="23">
                  <c:v>33.000000</c:v>
                </c:pt>
                <c:pt idx="24">
                  <c:v>46.000000</c:v>
                </c:pt>
                <c:pt idx="25">
                  <c:v>27.000000</c:v>
                </c:pt>
                <c:pt idx="26">
                  <c:v>34.000000</c:v>
                </c:pt>
                <c:pt idx="27">
                  <c:v>22.000000</c:v>
                </c:pt>
                <c:pt idx="28">
                  <c:v>34.000000</c:v>
                </c:pt>
                <c:pt idx="29">
                  <c:v>30.000000</c:v>
                </c:pt>
                <c:pt idx="30">
                  <c:v>20.000000</c:v>
                </c:pt>
                <c:pt idx="31">
                  <c:v>23.000000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preprints.org</c:v>
                </c:pt>
              </c:strCache>
            </c:strRef>
          </c:tx>
          <c:spPr>
            <a:solidFill>
              <a:srgbClr val="00B0F0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Sheet1!$B$1:$AG$1</c:f>
              <c:strCache>
                <c:ptCount val="32"/>
                <c:pt idx="0">
                  <c:v>2015-6</c:v>
                </c:pt>
                <c:pt idx="1">
                  <c:v>2015-7</c:v>
                </c:pt>
                <c:pt idx="2">
                  <c:v>2015-8</c:v>
                </c:pt>
                <c:pt idx="3">
                  <c:v>2015-9</c:v>
                </c:pt>
                <c:pt idx="4">
                  <c:v>2015-10</c:v>
                </c:pt>
                <c:pt idx="5">
                  <c:v>2015-11</c:v>
                </c:pt>
                <c:pt idx="6">
                  <c:v>2015-12</c:v>
                </c:pt>
                <c:pt idx="7">
                  <c:v>2016-1</c:v>
                </c:pt>
                <c:pt idx="8">
                  <c:v>2016-2</c:v>
                </c:pt>
                <c:pt idx="9">
                  <c:v>2016-3</c:v>
                </c:pt>
                <c:pt idx="10">
                  <c:v>2016-4</c:v>
                </c:pt>
                <c:pt idx="11">
                  <c:v>2016-5</c:v>
                </c:pt>
                <c:pt idx="12">
                  <c:v>2016-6</c:v>
                </c:pt>
                <c:pt idx="13">
                  <c:v>2016-7</c:v>
                </c:pt>
                <c:pt idx="14">
                  <c:v>2016-8</c:v>
                </c:pt>
                <c:pt idx="15">
                  <c:v>2016-9</c:v>
                </c:pt>
                <c:pt idx="16">
                  <c:v>2016-10</c:v>
                </c:pt>
                <c:pt idx="17">
                  <c:v>2016-11</c:v>
                </c:pt>
                <c:pt idx="18">
                  <c:v>2016-12</c:v>
                </c:pt>
                <c:pt idx="19">
                  <c:v>2017-1</c:v>
                </c:pt>
                <c:pt idx="20">
                  <c:v>2017-2</c:v>
                </c:pt>
                <c:pt idx="21">
                  <c:v>2017-3</c:v>
                </c:pt>
                <c:pt idx="22">
                  <c:v>2017-4</c:v>
                </c:pt>
                <c:pt idx="23">
                  <c:v>2017-5</c:v>
                </c:pt>
                <c:pt idx="24">
                  <c:v>2017-6</c:v>
                </c:pt>
                <c:pt idx="25">
                  <c:v>2017-7</c:v>
                </c:pt>
                <c:pt idx="26">
                  <c:v>2017-8</c:v>
                </c:pt>
                <c:pt idx="27">
                  <c:v>2017-9</c:v>
                </c:pt>
                <c:pt idx="28">
                  <c:v>2017-10</c:v>
                </c:pt>
                <c:pt idx="29">
                  <c:v>2017-11</c:v>
                </c:pt>
                <c:pt idx="30">
                  <c:v>2017-12</c:v>
                </c:pt>
                <c:pt idx="31">
                  <c:v>2018-1</c:v>
                </c:pt>
              </c:strCache>
            </c:strRef>
          </c:cat>
          <c:val>
            <c:numRef>
              <c:f>Sheet1!$B$8:$AG$8</c:f>
              <c:numCache>
                <c:ptCount val="32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1.000000</c:v>
                </c:pt>
                <c:pt idx="14">
                  <c:v>43.000000</c:v>
                </c:pt>
                <c:pt idx="15">
                  <c:v>33.000000</c:v>
                </c:pt>
                <c:pt idx="16">
                  <c:v>31.000000</c:v>
                </c:pt>
                <c:pt idx="17">
                  <c:v>45.000000</c:v>
                </c:pt>
                <c:pt idx="18">
                  <c:v>35.000000</c:v>
                </c:pt>
                <c:pt idx="19">
                  <c:v>32.000000</c:v>
                </c:pt>
                <c:pt idx="20">
                  <c:v>26.000000</c:v>
                </c:pt>
                <c:pt idx="21">
                  <c:v>62.000000</c:v>
                </c:pt>
                <c:pt idx="22">
                  <c:v>33.000000</c:v>
                </c:pt>
                <c:pt idx="23">
                  <c:v>57.000000</c:v>
                </c:pt>
                <c:pt idx="24">
                  <c:v>27.000000</c:v>
                </c:pt>
                <c:pt idx="25">
                  <c:v>24.000000</c:v>
                </c:pt>
                <c:pt idx="26">
                  <c:v>26.000000</c:v>
                </c:pt>
                <c:pt idx="27">
                  <c:v>40.000000</c:v>
                </c:pt>
                <c:pt idx="28">
                  <c:v>42.000000</c:v>
                </c:pt>
                <c:pt idx="29">
                  <c:v>49.000000</c:v>
                </c:pt>
                <c:pt idx="30">
                  <c:v>34.000000</c:v>
                </c:pt>
                <c:pt idx="31">
                  <c:v>77.000000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Wellcome Open Research</c:v>
                </c:pt>
              </c:strCache>
            </c:strRef>
          </c:tx>
          <c:spPr>
            <a:solidFill>
              <a:srgbClr val="CC99FF"/>
            </a:solidFill>
            <a:ln w="12700" cap="flat">
              <a:noFill/>
              <a:miter lim="400000"/>
            </a:ln>
            <a:effectLst/>
          </c:spPr>
          <c:dLbls>
            <c:numFmt formatCode="0" sourceLinked="0"/>
            <c:txPr>
              <a:bodyPr/>
              <a:lstStyle/>
              <a:p>
                <a:pPr>
                  <a:defRPr b="0" i="0" strike="noStrike" sz="1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Sheet1!$B$1:$AG$1</c:f>
              <c:strCache>
                <c:ptCount val="32"/>
                <c:pt idx="0">
                  <c:v>2015-6</c:v>
                </c:pt>
                <c:pt idx="1">
                  <c:v>2015-7</c:v>
                </c:pt>
                <c:pt idx="2">
                  <c:v>2015-8</c:v>
                </c:pt>
                <c:pt idx="3">
                  <c:v>2015-9</c:v>
                </c:pt>
                <c:pt idx="4">
                  <c:v>2015-10</c:v>
                </c:pt>
                <c:pt idx="5">
                  <c:v>2015-11</c:v>
                </c:pt>
                <c:pt idx="6">
                  <c:v>2015-12</c:v>
                </c:pt>
                <c:pt idx="7">
                  <c:v>2016-1</c:v>
                </c:pt>
                <c:pt idx="8">
                  <c:v>2016-2</c:v>
                </c:pt>
                <c:pt idx="9">
                  <c:v>2016-3</c:v>
                </c:pt>
                <c:pt idx="10">
                  <c:v>2016-4</c:v>
                </c:pt>
                <c:pt idx="11">
                  <c:v>2016-5</c:v>
                </c:pt>
                <c:pt idx="12">
                  <c:v>2016-6</c:v>
                </c:pt>
                <c:pt idx="13">
                  <c:v>2016-7</c:v>
                </c:pt>
                <c:pt idx="14">
                  <c:v>2016-8</c:v>
                </c:pt>
                <c:pt idx="15">
                  <c:v>2016-9</c:v>
                </c:pt>
                <c:pt idx="16">
                  <c:v>2016-10</c:v>
                </c:pt>
                <c:pt idx="17">
                  <c:v>2016-11</c:v>
                </c:pt>
                <c:pt idx="18">
                  <c:v>2016-12</c:v>
                </c:pt>
                <c:pt idx="19">
                  <c:v>2017-1</c:v>
                </c:pt>
                <c:pt idx="20">
                  <c:v>2017-2</c:v>
                </c:pt>
                <c:pt idx="21">
                  <c:v>2017-3</c:v>
                </c:pt>
                <c:pt idx="22">
                  <c:v>2017-4</c:v>
                </c:pt>
                <c:pt idx="23">
                  <c:v>2017-5</c:v>
                </c:pt>
                <c:pt idx="24">
                  <c:v>2017-6</c:v>
                </c:pt>
                <c:pt idx="25">
                  <c:v>2017-7</c:v>
                </c:pt>
                <c:pt idx="26">
                  <c:v>2017-8</c:v>
                </c:pt>
                <c:pt idx="27">
                  <c:v>2017-9</c:v>
                </c:pt>
                <c:pt idx="28">
                  <c:v>2017-10</c:v>
                </c:pt>
                <c:pt idx="29">
                  <c:v>2017-11</c:v>
                </c:pt>
                <c:pt idx="30">
                  <c:v>2017-12</c:v>
                </c:pt>
                <c:pt idx="31">
                  <c:v>2018-1</c:v>
                </c:pt>
              </c:strCache>
            </c:strRef>
          </c:cat>
          <c:val>
            <c:numRef>
              <c:f>Sheet1!$B$9:$AG$9</c:f>
              <c:numCache>
                <c:ptCount val="32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19.000000</c:v>
                </c:pt>
                <c:pt idx="18">
                  <c:v>14.000000</c:v>
                </c:pt>
                <c:pt idx="19">
                  <c:v>6.000000</c:v>
                </c:pt>
                <c:pt idx="20">
                  <c:v>9.000000</c:v>
                </c:pt>
                <c:pt idx="21">
                  <c:v>7.000000</c:v>
                </c:pt>
                <c:pt idx="22">
                  <c:v>8.000000</c:v>
                </c:pt>
                <c:pt idx="23">
                  <c:v>5.000000</c:v>
                </c:pt>
                <c:pt idx="24">
                  <c:v>11.000000</c:v>
                </c:pt>
                <c:pt idx="25">
                  <c:v>13.000000</c:v>
                </c:pt>
                <c:pt idx="26">
                  <c:v>17.000000</c:v>
                </c:pt>
                <c:pt idx="27">
                  <c:v>19.000000</c:v>
                </c:pt>
                <c:pt idx="28">
                  <c:v>10.000000</c:v>
                </c:pt>
                <c:pt idx="29">
                  <c:v>9.000000</c:v>
                </c:pt>
                <c:pt idx="30">
                  <c:v>7.000000</c:v>
                </c:pt>
                <c:pt idx="31">
                  <c:v>7.000000</c:v>
                </c:pt>
              </c:numCache>
            </c:numRef>
          </c:val>
        </c:ser>
        <c:axId val="2094734552"/>
        <c:axId val="2094734553"/>
      </c:area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400" u="none">
                <a:solidFill>
                  <a:srgbClr val="595959"/>
                </a:solidFill>
                <a:latin typeface="Calibri"/>
              </a:defRPr>
            </a:pPr>
          </a:p>
        </c:txPr>
        <c:crossAx val="2094734552"/>
        <c:crosses val="autoZero"/>
        <c:crossBetween val="midCat"/>
        <c:majorUnit val="450"/>
        <c:minorUnit val="2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0598065"/>
          <c:y val="0.0591786"/>
          <c:w val="0.203214"/>
          <c:h val="0.33892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400" u="non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idx="1"/>
          </p:nvPr>
        </p:nvSpPr>
        <p:spPr>
          <a:xfrm>
            <a:off x="2416968" y="892968"/>
            <a:ext cx="7358064" cy="5072064"/>
          </a:xfrm>
          <a:prstGeom prst="rect">
            <a:avLst/>
          </a:prstGeom>
        </p:spPr>
        <p:txBody>
          <a:bodyPr lIns="35718" tIns="35718" rIns="35718" bIns="35718" anchor="ctr">
            <a:noAutofit/>
          </a:bodyPr>
          <a:lstStyle>
            <a:lvl1pPr marL="698500" indent="-381000" defTabSz="410765">
              <a:lnSpc>
                <a:spcPct val="100000"/>
              </a:lnSpc>
              <a:spcBef>
                <a:spcPts val="33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410765">
              <a:lnSpc>
                <a:spcPct val="100000"/>
              </a:lnSpc>
              <a:spcBef>
                <a:spcPts val="33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410765">
              <a:lnSpc>
                <a:spcPct val="100000"/>
              </a:lnSpc>
              <a:spcBef>
                <a:spcPts val="33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410765">
              <a:lnSpc>
                <a:spcPct val="100000"/>
              </a:lnSpc>
              <a:spcBef>
                <a:spcPts val="33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410765">
              <a:lnSpc>
                <a:spcPct val="100000"/>
              </a:lnSpc>
              <a:spcBef>
                <a:spcPts val="33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5973266" y="6509742"/>
            <a:ext cx="236538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6.tif"/><Relationship Id="rId7" Type="http://schemas.openxmlformats.org/officeDocument/2006/relationships/image" Target="../media/image7.tif"/><Relationship Id="rId8" Type="http://schemas.openxmlformats.org/officeDocument/2006/relationships/image" Target="../media/image8.tif"/><Relationship Id="rId9" Type="http://schemas.openxmlformats.org/officeDocument/2006/relationships/image" Target="../media/image9.tif"/><Relationship Id="rId10" Type="http://schemas.openxmlformats.org/officeDocument/2006/relationships/image" Target="../media/image10.tif"/><Relationship Id="rId11" Type="http://schemas.openxmlformats.org/officeDocument/2006/relationships/image" Target="../media/image11.tif"/><Relationship Id="rId12" Type="http://schemas.openxmlformats.org/officeDocument/2006/relationships/image" Target="../media/image12.tif"/><Relationship Id="rId13" Type="http://schemas.openxmlformats.org/officeDocument/2006/relationships/image" Target="../media/image13.tif"/><Relationship Id="rId14" Type="http://schemas.openxmlformats.org/officeDocument/2006/relationships/image" Target="../media/image14.tif"/><Relationship Id="rId15" Type="http://schemas.openxmlformats.org/officeDocument/2006/relationships/image" Target="../media/image15.tif"/><Relationship Id="rId16" Type="http://schemas.openxmlformats.org/officeDocument/2006/relationships/image" Target="../media/image1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7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apbio.org/peer-review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APbio.org/peer-reveiw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ASAPBio-logo.jpg" descr="ASAPBio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216" y="-152498"/>
            <a:ext cx="4557913" cy="1575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HHMI.gif" descr="HHMI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4483" y="364482"/>
            <a:ext cx="2582124" cy="77906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ransparency, Recognition, and Innovation in Peer Review in the Life Sciences"/>
          <p:cNvSpPr txBox="1"/>
          <p:nvPr/>
        </p:nvSpPr>
        <p:spPr>
          <a:xfrm>
            <a:off x="211235" y="3236821"/>
            <a:ext cx="11769531" cy="159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Transparency, Recognition, and Innovation in Peer Review in the Life Sciences</a:t>
            </a:r>
          </a:p>
        </p:txBody>
      </p:sp>
      <p:sp>
        <p:nvSpPr>
          <p:cNvPr id="123" name="Robert Kiley"/>
          <p:cNvSpPr txBox="1"/>
          <p:nvPr/>
        </p:nvSpPr>
        <p:spPr>
          <a:xfrm>
            <a:off x="4953841" y="2225226"/>
            <a:ext cx="228431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/>
            </a:lvl1pPr>
          </a:lstStyle>
          <a:p>
            <a:pPr/>
            <a:r>
              <a:t>Robert Kiley</a:t>
            </a:r>
          </a:p>
        </p:txBody>
      </p:sp>
      <p:sp>
        <p:nvSpPr>
          <p:cNvPr id="124" name="Bodo Stern…"/>
          <p:cNvSpPr txBox="1"/>
          <p:nvPr/>
        </p:nvSpPr>
        <p:spPr>
          <a:xfrm>
            <a:off x="9128549" y="1195070"/>
            <a:ext cx="2987096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500"/>
            </a:pPr>
            <a:r>
              <a:t>Bodo Stern</a:t>
            </a:r>
          </a:p>
          <a:p>
            <a:pPr>
              <a:defRPr sz="3500"/>
            </a:pPr>
            <a:r>
              <a:t>Boyana Konforti</a:t>
            </a:r>
          </a:p>
        </p:txBody>
      </p:sp>
      <p:sp>
        <p:nvSpPr>
          <p:cNvPr id="125" name="Jessica Polka…"/>
          <p:cNvSpPr txBox="1"/>
          <p:nvPr/>
        </p:nvSpPr>
        <p:spPr>
          <a:xfrm>
            <a:off x="286654" y="1073365"/>
            <a:ext cx="2479438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500"/>
            </a:pPr>
            <a:r>
              <a:t>Jessica Polka</a:t>
            </a:r>
          </a:p>
          <a:p>
            <a:pPr>
              <a:defRPr sz="3500"/>
            </a:pPr>
            <a:r>
              <a:t>Ron Vale</a:t>
            </a:r>
          </a:p>
        </p:txBody>
      </p:sp>
      <p:pic>
        <p:nvPicPr>
          <p:cNvPr id="126" name="600px-Wellcome_Trust_logo.svg.png" descr="600px-Wellcome_Trust_logo.s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25162" y="-48155"/>
            <a:ext cx="2123694" cy="2123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eer2.tiff" descr="Peer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24" y="1663787"/>
            <a:ext cx="5874751" cy="814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eer3.tiff" descr="Peer3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69" y="3452137"/>
            <a:ext cx="6634735" cy="1330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eer4.tiff" descr="Peer4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4198" y="2474196"/>
            <a:ext cx="5639580" cy="1055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eer5.tiff" descr="Peer5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66" y="4679047"/>
            <a:ext cx="6417986" cy="1216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Gary.tiff" descr="Gary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924" y="5784430"/>
            <a:ext cx="5874751" cy="1055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Elizabeth.tiff" descr="Elizabeth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658702" y="10466"/>
            <a:ext cx="5125657" cy="856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Damian.tiff" descr="Damian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16070" y="3946529"/>
            <a:ext cx="3786673" cy="814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Harinder.tiff" descr="Harinder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60322" y="5756211"/>
            <a:ext cx="5322416" cy="1111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Rebecca.tiff" descr="Rebecca.tif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74867" y="4679047"/>
            <a:ext cx="5724564" cy="1073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Robert.tiff" descr="Robert.tif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537549" y="1870431"/>
            <a:ext cx="4143716" cy="918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Bodo.tiff" descr="Bodo.tif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38018" y="39180"/>
            <a:ext cx="4644260" cy="1285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Bernd.tiff" descr="Bernd.tif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487977" y="635899"/>
            <a:ext cx="1518764" cy="814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Sam.tiff" descr="Sam.tif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584595" y="2862454"/>
            <a:ext cx="5505109" cy="1133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eer1.tiff" descr="Peer1.tif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246338" y="584196"/>
            <a:ext cx="2646901" cy="918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olka.tiff" descr="Polka.tif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658139" y="848928"/>
            <a:ext cx="5702516" cy="947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ransparency and Recognition…"/>
          <p:cNvSpPr txBox="1"/>
          <p:nvPr>
            <p:ph type="title"/>
          </p:nvPr>
        </p:nvSpPr>
        <p:spPr>
          <a:xfrm>
            <a:off x="-154219" y="2046419"/>
            <a:ext cx="12500438" cy="2765162"/>
          </a:xfrm>
          <a:prstGeom prst="rect">
            <a:avLst/>
          </a:prstGeom>
        </p:spPr>
        <p:txBody>
          <a:bodyPr/>
          <a:lstStyle/>
          <a:p>
            <a: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pPr>
            <a:r>
              <a:t>Transparency and Recognition</a:t>
            </a:r>
          </a:p>
          <a:p>
            <a: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pPr>
            <a:r>
              <a:t>in Peer Review</a:t>
            </a:r>
          </a:p>
        </p:txBody>
      </p:sp>
      <p:sp>
        <p:nvSpPr>
          <p:cNvPr id="229" name="Thursday Morning:"/>
          <p:cNvSpPr txBox="1"/>
          <p:nvPr/>
        </p:nvSpPr>
        <p:spPr>
          <a:xfrm>
            <a:off x="3390039" y="722630"/>
            <a:ext cx="5411922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Thursday Morning: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"/>
          <p:cNvSpPr txBox="1"/>
          <p:nvPr/>
        </p:nvSpPr>
        <p:spPr>
          <a:xfrm>
            <a:off x="482600" y="632883"/>
            <a:ext cx="1270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32" name="Text"/>
          <p:cNvSpPr txBox="1"/>
          <p:nvPr/>
        </p:nvSpPr>
        <p:spPr>
          <a:xfrm>
            <a:off x="-889000" y="-416984"/>
            <a:ext cx="1270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33" name="Should Peer Review Become More Transparent?"/>
          <p:cNvSpPr txBox="1"/>
          <p:nvPr/>
        </p:nvSpPr>
        <p:spPr>
          <a:xfrm>
            <a:off x="-259182" y="180763"/>
            <a:ext cx="12710364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lnSpc>
                <a:spcPts val="7800"/>
              </a:lnSpc>
              <a:spcBef>
                <a:spcPts val="1600"/>
              </a:spcBef>
              <a:defRPr b="1" sz="4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Should Peer Review Become More Transparent?</a:t>
            </a:r>
          </a:p>
        </p:txBody>
      </p:sp>
      <p:sp>
        <p:nvSpPr>
          <p:cNvPr id="234" name="Rectangle"/>
          <p:cNvSpPr/>
          <p:nvPr/>
        </p:nvSpPr>
        <p:spPr>
          <a:xfrm>
            <a:off x="3381189" y="2972594"/>
            <a:ext cx="8948607" cy="26539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5" name="Only 2.2% of Life Science Journals…"/>
          <p:cNvSpPr txBox="1"/>
          <p:nvPr/>
        </p:nvSpPr>
        <p:spPr>
          <a:xfrm>
            <a:off x="2182082" y="4613909"/>
            <a:ext cx="8306369" cy="1833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lnSpc>
                <a:spcPts val="6200"/>
              </a:lnSpc>
              <a:spcBef>
                <a:spcPts val="1600"/>
              </a:spcBef>
              <a:defRPr b="1" sz="2900">
                <a:latin typeface="Times"/>
                <a:ea typeface="Times"/>
                <a:cs typeface="Times"/>
                <a:sym typeface="Times"/>
              </a:defRPr>
            </a:pPr>
            <a:r>
              <a:t>Only 2.2% of Life Science Journals </a:t>
            </a:r>
          </a:p>
          <a:p>
            <a:pPr algn="ctr" defTabSz="457200">
              <a:lnSpc>
                <a:spcPts val="6200"/>
              </a:lnSpc>
              <a:spcBef>
                <a:spcPts val="1600"/>
              </a:spcBef>
              <a:defRPr b="1" sz="2900">
                <a:latin typeface="Times"/>
                <a:ea typeface="Times"/>
                <a:cs typeface="Times"/>
                <a:sym typeface="Times"/>
              </a:defRPr>
            </a:pPr>
            <a:r>
              <a:t>make their peer review reports accessible</a:t>
            </a:r>
          </a:p>
          <a:p>
            <a:pPr algn="ctr" defTabSz="457200">
              <a:lnSpc>
                <a:spcPts val="6200"/>
              </a:lnSpc>
              <a:spcBef>
                <a:spcPts val="1600"/>
              </a:spcBef>
              <a:defRPr b="1" sz="2900">
                <a:latin typeface="Times"/>
                <a:ea typeface="Times"/>
                <a:cs typeface="Times"/>
                <a:sym typeface="Times"/>
              </a:defRPr>
            </a:pPr>
            <a:r>
              <a:t>European Commission Open Science Monitor 2017  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76535" r="0" b="0"/>
          <a:stretch>
            <a:fillRect/>
          </a:stretch>
        </p:blipFill>
        <p:spPr>
          <a:xfrm>
            <a:off x="-1417391" y="2033918"/>
            <a:ext cx="13685480" cy="162592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Rectangle"/>
          <p:cNvSpPr/>
          <p:nvPr/>
        </p:nvSpPr>
        <p:spPr>
          <a:xfrm>
            <a:off x="2785566" y="1899920"/>
            <a:ext cx="7099400" cy="1157691"/>
          </a:xfrm>
          <a:prstGeom prst="rect">
            <a:avLst/>
          </a:prstGeom>
          <a:ln w="889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38" name="Open Reports"/>
          <p:cNvSpPr txBox="1"/>
          <p:nvPr/>
        </p:nvSpPr>
        <p:spPr>
          <a:xfrm>
            <a:off x="4852080" y="1126066"/>
            <a:ext cx="24878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lnSpc>
                <a:spcPts val="6200"/>
              </a:lnSpc>
              <a:spcBef>
                <a:spcPts val="1600"/>
              </a:spcBef>
              <a:defRPr b="1" sz="29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Open Reports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33" y="73573"/>
            <a:ext cx="9541389" cy="444168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ext"/>
          <p:cNvSpPr txBox="1"/>
          <p:nvPr/>
        </p:nvSpPr>
        <p:spPr>
          <a:xfrm>
            <a:off x="1803400" y="2070893"/>
            <a:ext cx="1270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grpSp>
        <p:nvGrpSpPr>
          <p:cNvPr id="245" name="Group"/>
          <p:cNvGrpSpPr/>
          <p:nvPr/>
        </p:nvGrpSpPr>
        <p:grpSpPr>
          <a:xfrm>
            <a:off x="4371975" y="2171223"/>
            <a:ext cx="7670235" cy="4589410"/>
            <a:chOff x="0" y="-355600"/>
            <a:chExt cx="7670234" cy="4589409"/>
          </a:xfrm>
        </p:grpSpPr>
        <p:pic>
          <p:nvPicPr>
            <p:cNvPr id="242" name="YoungPeerReview.tiff" descr="YoungPeerReview.tif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2029" t="56977" r="14916" b="2191"/>
            <a:stretch>
              <a:fillRect/>
            </a:stretch>
          </p:blipFill>
          <p:spPr>
            <a:xfrm>
              <a:off x="0" y="493969"/>
              <a:ext cx="7670235" cy="3739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" name="eLife Survey, Jan 2017"/>
            <p:cNvSpPr txBox="1"/>
            <p:nvPr/>
          </p:nvSpPr>
          <p:spPr>
            <a:xfrm>
              <a:off x="2941725" y="-355600"/>
              <a:ext cx="4267850" cy="662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700"/>
              </a:lvl1pPr>
            </a:lstStyle>
            <a:p>
              <a:pPr/>
              <a:r>
                <a:t>eLife Survey, Jan 2017</a:t>
              </a:r>
            </a:p>
          </p:txBody>
        </p:sp>
        <p:sp>
          <p:nvSpPr>
            <p:cNvPr id="244" name="To what extent was your supervisor involved in your peer review?"/>
            <p:cNvSpPr txBox="1"/>
            <p:nvPr/>
          </p:nvSpPr>
          <p:spPr>
            <a:xfrm>
              <a:off x="1406947" y="589756"/>
              <a:ext cx="6169632" cy="3708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To what extent was your supervisor involved in your peer review?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ould peer reviewing be recognized?"/>
          <p:cNvSpPr txBox="1"/>
          <p:nvPr>
            <p:ph type="title"/>
          </p:nvPr>
        </p:nvSpPr>
        <p:spPr>
          <a:xfrm>
            <a:off x="1168418" y="94191"/>
            <a:ext cx="10515601" cy="1325564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Should peer reviewing be recognized?</a:t>
            </a:r>
          </a:p>
        </p:txBody>
      </p:sp>
      <p:pic>
        <p:nvPicPr>
          <p:cNvPr id="248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4164" y="1611856"/>
            <a:ext cx="10123672" cy="471274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"/>
          <p:cNvSpPr txBox="1"/>
          <p:nvPr/>
        </p:nvSpPr>
        <p:spPr>
          <a:xfrm>
            <a:off x="1219200" y="1981200"/>
            <a:ext cx="1270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"/>
          <p:cNvSpPr txBox="1"/>
          <p:nvPr/>
        </p:nvSpPr>
        <p:spPr>
          <a:xfrm>
            <a:off x="812800" y="1543050"/>
            <a:ext cx="1270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52" name="Do we need better training in peer review?"/>
          <p:cNvSpPr txBox="1"/>
          <p:nvPr/>
        </p:nvSpPr>
        <p:spPr>
          <a:xfrm>
            <a:off x="400537" y="265429"/>
            <a:ext cx="11390925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Do we need better training in peer review?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305205"/>
            <a:ext cx="12365990" cy="492431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Rectangle"/>
          <p:cNvSpPr/>
          <p:nvPr/>
        </p:nvSpPr>
        <p:spPr>
          <a:xfrm>
            <a:off x="241300" y="2433320"/>
            <a:ext cx="1908771" cy="2836665"/>
          </a:xfrm>
          <a:prstGeom prst="rect">
            <a:avLst/>
          </a:prstGeom>
          <a:ln w="889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What experiments could be…"/>
          <p:cNvSpPr txBox="1"/>
          <p:nvPr>
            <p:ph type="title"/>
          </p:nvPr>
        </p:nvSpPr>
        <p:spPr>
          <a:xfrm>
            <a:off x="-154219" y="2046419"/>
            <a:ext cx="12500438" cy="2765162"/>
          </a:xfrm>
          <a:prstGeom prst="rect">
            <a:avLst/>
          </a:prstGeom>
        </p:spPr>
        <p:txBody>
          <a:bodyPr/>
          <a:lstStyle/>
          <a:p>
            <a: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pPr>
            <a:r>
              <a:t>What experiments could be </a:t>
            </a:r>
          </a:p>
          <a:p>
            <a: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pPr>
            <a:r>
              <a:t>tried in peer review?</a:t>
            </a:r>
          </a:p>
        </p:txBody>
      </p:sp>
      <p:sp>
        <p:nvSpPr>
          <p:cNvPr id="257" name="Thurs Afternoon:"/>
          <p:cNvSpPr txBox="1"/>
          <p:nvPr/>
        </p:nvSpPr>
        <p:spPr>
          <a:xfrm>
            <a:off x="3701341" y="722630"/>
            <a:ext cx="4789318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Thurs Afternoon: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iday Morning:…"/>
          <p:cNvSpPr txBox="1"/>
          <p:nvPr>
            <p:ph type="title"/>
          </p:nvPr>
        </p:nvSpPr>
        <p:spPr>
          <a:xfrm>
            <a:off x="-427041" y="1059127"/>
            <a:ext cx="12500439" cy="2765161"/>
          </a:xfrm>
          <a:prstGeom prst="rect">
            <a:avLst/>
          </a:prstGeom>
        </p:spPr>
        <p:txBody>
          <a:bodyPr/>
          <a:lstStyle/>
          <a:p>
            <a: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pPr>
            <a:r>
              <a:t>Friday Morning:</a:t>
            </a:r>
          </a:p>
          <a:p>
            <a: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pPr>
            <a:r>
              <a:t>The “Unconference”</a:t>
            </a:r>
          </a:p>
        </p:txBody>
      </p:sp>
      <p:sp>
        <p:nvSpPr>
          <p:cNvPr id="260" name="asapbio.org/peer-review"/>
          <p:cNvSpPr txBox="1"/>
          <p:nvPr/>
        </p:nvSpPr>
        <p:spPr>
          <a:xfrm>
            <a:off x="3287958" y="4820929"/>
            <a:ext cx="5070442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asapbio.org/peer-review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ASAPBio-logo.jpg" descr="ASAPBio-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216" y="-152498"/>
            <a:ext cx="4557913" cy="1575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HHMI.gif" descr="HHMI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4483" y="364482"/>
            <a:ext cx="2582124" cy="77906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ransparency, Recognition, and Innovation in Peer Review in the Life Sciences"/>
          <p:cNvSpPr txBox="1"/>
          <p:nvPr/>
        </p:nvSpPr>
        <p:spPr>
          <a:xfrm>
            <a:off x="211235" y="3236821"/>
            <a:ext cx="11769531" cy="159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lnSpc>
                <a:spcPts val="8600"/>
              </a:lnSpc>
              <a:spcBef>
                <a:spcPts val="1600"/>
              </a:spcBef>
              <a:defRPr b="1" sz="49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Transparency, Recognition, and Innovation in Peer Review in the Life Sciences</a:t>
            </a:r>
          </a:p>
        </p:txBody>
      </p:sp>
      <p:sp>
        <p:nvSpPr>
          <p:cNvPr id="265" name="Robert Kiley"/>
          <p:cNvSpPr txBox="1"/>
          <p:nvPr/>
        </p:nvSpPr>
        <p:spPr>
          <a:xfrm>
            <a:off x="4953841" y="2225226"/>
            <a:ext cx="228431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/>
            </a:lvl1pPr>
          </a:lstStyle>
          <a:p>
            <a:pPr/>
            <a:r>
              <a:t>Robert Kiley</a:t>
            </a:r>
          </a:p>
        </p:txBody>
      </p:sp>
      <p:sp>
        <p:nvSpPr>
          <p:cNvPr id="266" name="Bodo Stern…"/>
          <p:cNvSpPr txBox="1"/>
          <p:nvPr/>
        </p:nvSpPr>
        <p:spPr>
          <a:xfrm>
            <a:off x="9128549" y="1195070"/>
            <a:ext cx="2987096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500"/>
            </a:pPr>
            <a:r>
              <a:t>Bodo Stern</a:t>
            </a:r>
          </a:p>
          <a:p>
            <a:pPr>
              <a:defRPr sz="3500"/>
            </a:pPr>
            <a:r>
              <a:t>Boyana Konforti</a:t>
            </a:r>
          </a:p>
        </p:txBody>
      </p:sp>
      <p:sp>
        <p:nvSpPr>
          <p:cNvPr id="267" name="Jessica Polka…"/>
          <p:cNvSpPr txBox="1"/>
          <p:nvPr/>
        </p:nvSpPr>
        <p:spPr>
          <a:xfrm>
            <a:off x="286654" y="1073365"/>
            <a:ext cx="2479438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500"/>
            </a:pPr>
            <a:r>
              <a:t>Jessica Polka</a:t>
            </a:r>
          </a:p>
          <a:p>
            <a:pPr>
              <a:defRPr sz="3500"/>
            </a:pPr>
            <a:r>
              <a:t>Ron Vale</a:t>
            </a:r>
          </a:p>
        </p:txBody>
      </p:sp>
      <p:pic>
        <p:nvPicPr>
          <p:cNvPr id="268" name="600px-Wellcome_Trust_logo.svg.png" descr="600px-Wellcome_Trust_logo.s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25162" y="-48155"/>
            <a:ext cx="2123694" cy="21236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3045.JPG" descr="IMG_30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-1"/>
            <a:ext cx="9144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Jessica…"/>
          <p:cNvSpPr txBox="1"/>
          <p:nvPr/>
        </p:nvSpPr>
        <p:spPr>
          <a:xfrm>
            <a:off x="1494789" y="-22437"/>
            <a:ext cx="1601600" cy="133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/>
            </a:pPr>
            <a:r>
              <a:t>Jessica</a:t>
            </a:r>
          </a:p>
          <a:p>
            <a:pPr>
              <a:defRPr sz="4000"/>
            </a:pPr>
            <a:r>
              <a:t>Polka</a:t>
            </a:r>
          </a:p>
        </p:txBody>
      </p:sp>
      <p:sp>
        <p:nvSpPr>
          <p:cNvPr id="130" name="Christabelle…"/>
          <p:cNvSpPr txBox="1"/>
          <p:nvPr/>
        </p:nvSpPr>
        <p:spPr>
          <a:xfrm>
            <a:off x="8598323" y="-22437"/>
            <a:ext cx="2656295" cy="133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4000"/>
            </a:pPr>
            <a:r>
              <a:t>Christabelle</a:t>
            </a:r>
          </a:p>
          <a:p>
            <a:pPr>
              <a:defRPr sz="4000"/>
            </a:pPr>
            <a:r>
              <a:t>Salmon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040" y="-1011"/>
            <a:ext cx="8579805" cy="686002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9%"/>
          <p:cNvSpPr txBox="1"/>
          <p:nvPr/>
        </p:nvSpPr>
        <p:spPr>
          <a:xfrm>
            <a:off x="5990536" y="1686009"/>
            <a:ext cx="521341" cy="50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9%</a:t>
            </a:r>
          </a:p>
        </p:txBody>
      </p:sp>
      <p:sp>
        <p:nvSpPr>
          <p:cNvPr id="134" name="91%"/>
          <p:cNvSpPr txBox="1"/>
          <p:nvPr/>
        </p:nvSpPr>
        <p:spPr>
          <a:xfrm>
            <a:off x="5420510" y="4289707"/>
            <a:ext cx="708864" cy="50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91%</a:t>
            </a:r>
          </a:p>
        </p:txBody>
      </p:sp>
      <p:sp>
        <p:nvSpPr>
          <p:cNvPr id="135" name="J"/>
          <p:cNvSpPr txBox="1"/>
          <p:nvPr/>
        </p:nvSpPr>
        <p:spPr>
          <a:xfrm>
            <a:off x="1885617" y="6383734"/>
            <a:ext cx="134938" cy="198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321468">
              <a:defRPr sz="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J</a:t>
            </a:r>
          </a:p>
        </p:txBody>
      </p:sp>
      <p:sp>
        <p:nvSpPr>
          <p:cNvPr id="136" name="ASAPbio…"/>
          <p:cNvSpPr txBox="1"/>
          <p:nvPr/>
        </p:nvSpPr>
        <p:spPr>
          <a:xfrm>
            <a:off x="8639659" y="682478"/>
            <a:ext cx="1347389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600"/>
            </a:pPr>
            <a:r>
              <a:t>ASAPbio</a:t>
            </a:r>
          </a:p>
          <a:p>
            <a:pPr>
              <a:defRPr sz="2600"/>
            </a:pPr>
            <a:r>
              <a:t>poll 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Jessica.jpg" descr="Jessic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7487" y="2560990"/>
            <a:ext cx="2697026" cy="3723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Harold.jpg" descr="Harol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853" y="2600187"/>
            <a:ext cx="2732651" cy="3644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aniel_Colon_Ramos.jpg" descr="Daniel_Colon_Ramo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5821" y="2517500"/>
            <a:ext cx="3810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ges from PNAS-2015-Vale-13439-46.pdf" descr="Pages from PNAS-2015-Vale-13439-46.pdf"/>
          <p:cNvPicPr>
            <a:picLocks noChangeAspect="1"/>
          </p:cNvPicPr>
          <p:nvPr/>
        </p:nvPicPr>
        <p:blipFill>
          <a:blip r:embed="rId5">
            <a:extLst/>
          </a:blip>
          <a:srcRect l="0" t="1164" r="0" b="42685"/>
          <a:stretch>
            <a:fillRect/>
          </a:stretch>
        </p:blipFill>
        <p:spPr>
          <a:xfrm>
            <a:off x="1201340" y="12654"/>
            <a:ext cx="9789183" cy="243297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Harold Varmus"/>
          <p:cNvSpPr txBox="1"/>
          <p:nvPr/>
        </p:nvSpPr>
        <p:spPr>
          <a:xfrm>
            <a:off x="561151" y="6212974"/>
            <a:ext cx="277005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/>
            </a:lvl1pPr>
          </a:lstStyle>
          <a:p>
            <a:pPr/>
            <a:r>
              <a:t>Harold Varmus</a:t>
            </a:r>
          </a:p>
        </p:txBody>
      </p:sp>
      <p:sp>
        <p:nvSpPr>
          <p:cNvPr id="143" name="Jessica Polka"/>
          <p:cNvSpPr txBox="1"/>
          <p:nvPr/>
        </p:nvSpPr>
        <p:spPr>
          <a:xfrm>
            <a:off x="4906526" y="6212974"/>
            <a:ext cx="237894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/>
            </a:lvl1pPr>
          </a:lstStyle>
          <a:p>
            <a:pPr/>
            <a:r>
              <a:t>Jessica Polka</a:t>
            </a:r>
          </a:p>
        </p:txBody>
      </p:sp>
      <p:sp>
        <p:nvSpPr>
          <p:cNvPr id="144" name="Daniel Colón-Ramos"/>
          <p:cNvSpPr txBox="1"/>
          <p:nvPr/>
        </p:nvSpPr>
        <p:spPr>
          <a:xfrm>
            <a:off x="8275241" y="6212974"/>
            <a:ext cx="374478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500"/>
            </a:lvl1pPr>
          </a:lstStyle>
          <a:p>
            <a:pPr/>
            <a:r>
              <a:t>Daniel Colón-Ramos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7294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ounded Rectangle"/>
          <p:cNvSpPr/>
          <p:nvPr/>
        </p:nvSpPr>
        <p:spPr>
          <a:xfrm>
            <a:off x="4023845" y="-55411"/>
            <a:ext cx="8229931" cy="2498828"/>
          </a:xfrm>
          <a:prstGeom prst="roundRect">
            <a:avLst>
              <a:gd name="adj" fmla="val 7624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3" name="Group"/>
          <p:cNvGrpSpPr/>
          <p:nvPr/>
        </p:nvGrpSpPr>
        <p:grpSpPr>
          <a:xfrm>
            <a:off x="4234763" y="148003"/>
            <a:ext cx="8242630" cy="2511528"/>
            <a:chOff x="0" y="0"/>
            <a:chExt cx="8242629" cy="2511526"/>
          </a:xfrm>
        </p:grpSpPr>
        <p:pic>
          <p:nvPicPr>
            <p:cNvPr id="150" name="60520PF_Berg.pdf" descr="60520PF_Berg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51132" r="0" b="0"/>
            <a:stretch>
              <a:fillRect/>
            </a:stretch>
          </p:blipFill>
          <p:spPr>
            <a:xfrm>
              <a:off x="0" y="0"/>
              <a:ext cx="8242630" cy="1980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" name="Disclosure and…"/>
            <p:cNvSpPr txBox="1"/>
            <p:nvPr/>
          </p:nvSpPr>
          <p:spPr>
            <a:xfrm>
              <a:off x="6013092" y="648114"/>
              <a:ext cx="1824181" cy="518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321468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Disclosure and </a:t>
              </a:r>
            </a:p>
            <a:p>
              <a:pPr defTabSz="321468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Rapid Dissemination</a:t>
              </a:r>
            </a:p>
          </p:txBody>
        </p:sp>
        <p:sp>
          <p:nvSpPr>
            <p:cNvPr id="152" name="Validation through…"/>
            <p:cNvSpPr txBox="1"/>
            <p:nvPr/>
          </p:nvSpPr>
          <p:spPr>
            <a:xfrm>
              <a:off x="6433567" y="1992615"/>
              <a:ext cx="1651893" cy="518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321468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Validation through</a:t>
              </a:r>
            </a:p>
            <a:p>
              <a:pPr defTabSz="321468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r>
                <a:t>Peer Review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reprints2.tiff" descr="Preprints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78" y="0"/>
            <a:ext cx="651027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Journals.pdf" descr="Journal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23561" y="203850"/>
            <a:ext cx="2861319" cy="304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FunderPerspective.pdf" descr="FunderPerspective.pdf"/>
          <p:cNvPicPr>
            <a:picLocks noChangeAspect="1"/>
          </p:cNvPicPr>
          <p:nvPr/>
        </p:nvPicPr>
        <p:blipFill>
          <a:blip r:embed="rId4">
            <a:extLst/>
          </a:blip>
          <a:srcRect l="3192" t="0" r="3192" b="0"/>
          <a:stretch>
            <a:fillRect/>
          </a:stretch>
        </p:blipFill>
        <p:spPr>
          <a:xfrm>
            <a:off x="6592155" y="818531"/>
            <a:ext cx="2678625" cy="1475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reprints3.pdf" descr="Preprints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23561" y="3370669"/>
            <a:ext cx="2861320" cy="3335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FundersRec.pdf" descr="FundersRec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09346" y="2265192"/>
            <a:ext cx="2861319" cy="333558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ounded Rectangle"/>
          <p:cNvSpPr/>
          <p:nvPr/>
        </p:nvSpPr>
        <p:spPr>
          <a:xfrm>
            <a:off x="6347008" y="897630"/>
            <a:ext cx="2293963" cy="426435"/>
          </a:xfrm>
          <a:prstGeom prst="roundRect">
            <a:avLst>
              <a:gd name="adj" fmla="val 44673"/>
            </a:avLst>
          </a:prstGeom>
          <a:ln w="635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" name="Rounded Rectangle"/>
          <p:cNvSpPr/>
          <p:nvPr/>
        </p:nvSpPr>
        <p:spPr>
          <a:xfrm>
            <a:off x="9194210" y="138622"/>
            <a:ext cx="2293963" cy="426434"/>
          </a:xfrm>
          <a:prstGeom prst="roundRect">
            <a:avLst>
              <a:gd name="adj" fmla="val 44673"/>
            </a:avLst>
          </a:prstGeom>
          <a:ln w="635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" name="Rounded Rectangle"/>
          <p:cNvSpPr/>
          <p:nvPr/>
        </p:nvSpPr>
        <p:spPr>
          <a:xfrm>
            <a:off x="9194210" y="3421056"/>
            <a:ext cx="2293963" cy="426435"/>
          </a:xfrm>
          <a:prstGeom prst="roundRect">
            <a:avLst>
              <a:gd name="adj" fmla="val 44673"/>
            </a:avLst>
          </a:prstGeom>
          <a:ln w="635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Chart 4"/>
          <p:cNvGraphicFramePr/>
          <p:nvPr/>
        </p:nvGraphicFramePr>
        <p:xfrm>
          <a:off x="498692" y="134953"/>
          <a:ext cx="11346288" cy="597623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5" name="TextBox 3"/>
          <p:cNvSpPr txBox="1"/>
          <p:nvPr/>
        </p:nvSpPr>
        <p:spPr>
          <a:xfrm>
            <a:off x="-1" y="6488667"/>
            <a:ext cx="365826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Data by Jordan Anaya, prepubmed.org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Chart 6"/>
          <p:cNvGraphicFramePr/>
          <p:nvPr/>
        </p:nvGraphicFramePr>
        <p:xfrm>
          <a:off x="598848" y="467766"/>
          <a:ext cx="11249250" cy="550198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8" name="TextBox 3"/>
          <p:cNvSpPr txBox="1"/>
          <p:nvPr/>
        </p:nvSpPr>
        <p:spPr>
          <a:xfrm>
            <a:off x="-1" y="6488667"/>
            <a:ext cx="365826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r>
              <a:t>Data by Jordan Anaya, prepubmed.org</a:t>
            </a:r>
          </a:p>
        </p:txBody>
      </p:sp>
      <p:sp>
        <p:nvSpPr>
          <p:cNvPr id="169" name="Rectangle 1"/>
          <p:cNvSpPr/>
          <p:nvPr/>
        </p:nvSpPr>
        <p:spPr>
          <a:xfrm>
            <a:off x="-1" y="-1"/>
            <a:ext cx="12082468" cy="5701555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Straight Arrow Connector 7"/>
          <p:cNvSpPr/>
          <p:nvPr/>
        </p:nvSpPr>
        <p:spPr>
          <a:xfrm>
            <a:off x="3886199" y="4948518"/>
            <a:ext cx="1" cy="560384"/>
          </a:xfrm>
          <a:prstGeom prst="line">
            <a:avLst/>
          </a:prstGeom>
          <a:ln w="25400">
            <a:solidFill>
              <a:srgbClr val="00000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75" name="Group 12"/>
          <p:cNvGrpSpPr/>
          <p:nvPr/>
        </p:nvGrpSpPr>
        <p:grpSpPr>
          <a:xfrm>
            <a:off x="2884141" y="4211973"/>
            <a:ext cx="1853740" cy="703480"/>
            <a:chOff x="0" y="0"/>
            <a:chExt cx="1853738" cy="703479"/>
          </a:xfrm>
        </p:grpSpPr>
        <p:sp>
          <p:nvSpPr>
            <p:cNvPr id="171" name="TextBox 11"/>
            <p:cNvSpPr txBox="1"/>
            <p:nvPr/>
          </p:nvSpPr>
          <p:spPr>
            <a:xfrm>
              <a:off x="0" y="307238"/>
              <a:ext cx="1853739" cy="3962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preprint meeting</a:t>
              </a:r>
            </a:p>
          </p:txBody>
        </p:sp>
        <p:grpSp>
          <p:nvGrpSpPr>
            <p:cNvPr id="174" name="Picture 4"/>
            <p:cNvGrpSpPr/>
            <p:nvPr/>
          </p:nvGrpSpPr>
          <p:grpSpPr>
            <a:xfrm>
              <a:off x="103579" y="0"/>
              <a:ext cx="1748118" cy="378530"/>
              <a:chOff x="0" y="0"/>
              <a:chExt cx="1748116" cy="378529"/>
            </a:xfrm>
          </p:grpSpPr>
          <p:sp>
            <p:nvSpPr>
              <p:cNvPr id="172" name="Rectangle"/>
              <p:cNvSpPr/>
              <p:nvPr/>
            </p:nvSpPr>
            <p:spPr>
              <a:xfrm>
                <a:off x="0" y="0"/>
                <a:ext cx="1748117" cy="37853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73" name="image1.png" descr="image1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748117" cy="3785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79" name="Group 38"/>
          <p:cNvGrpSpPr/>
          <p:nvPr/>
        </p:nvGrpSpPr>
        <p:grpSpPr>
          <a:xfrm>
            <a:off x="3781099" y="2205891"/>
            <a:ext cx="2141226" cy="3303011"/>
            <a:chOff x="0" y="0"/>
            <a:chExt cx="2141224" cy="3303009"/>
          </a:xfrm>
        </p:grpSpPr>
        <p:sp>
          <p:nvSpPr>
            <p:cNvPr id="176" name="Straight Arrow Connector 16"/>
            <p:cNvSpPr/>
            <p:nvPr/>
          </p:nvSpPr>
          <p:spPr>
            <a:xfrm flipH="1">
              <a:off x="1145005" y="1149149"/>
              <a:ext cx="1" cy="215386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7" name="TextBox 18"/>
            <p:cNvSpPr txBox="1"/>
            <p:nvPr/>
          </p:nvSpPr>
          <p:spPr>
            <a:xfrm>
              <a:off x="0" y="383795"/>
              <a:ext cx="2141225" cy="7010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000"/>
              </a:pPr>
              <a:r>
                <a:t>Simons Foundation</a:t>
              </a:r>
            </a:p>
            <a:p>
              <a:pPr algn="ctr">
                <a:defRPr sz="2000"/>
              </a:pPr>
              <a:r>
                <a:t>preprint policy</a:t>
              </a:r>
            </a:p>
          </p:txBody>
        </p:sp>
        <p:pic>
          <p:nvPicPr>
            <p:cNvPr id="178" name="Picture 15" descr="Picture 1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54713" y="0"/>
              <a:ext cx="876301" cy="447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5" name="Group"/>
          <p:cNvGrpSpPr/>
          <p:nvPr/>
        </p:nvGrpSpPr>
        <p:grpSpPr>
          <a:xfrm>
            <a:off x="6753087" y="358867"/>
            <a:ext cx="2192345" cy="5153690"/>
            <a:chOff x="0" y="0"/>
            <a:chExt cx="2192344" cy="5153689"/>
          </a:xfrm>
        </p:grpSpPr>
        <p:pic>
          <p:nvPicPr>
            <p:cNvPr id="180" name="Picture 34" descr="Picture 3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44011"/>
              <a:ext cx="588979" cy="595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4" name="Group 44"/>
            <p:cNvGrpSpPr/>
            <p:nvPr/>
          </p:nvGrpSpPr>
          <p:grpSpPr>
            <a:xfrm>
              <a:off x="180964" y="0"/>
              <a:ext cx="2011381" cy="5153690"/>
              <a:chOff x="0" y="0"/>
              <a:chExt cx="2011379" cy="5153689"/>
            </a:xfrm>
          </p:grpSpPr>
          <p:sp>
            <p:nvSpPr>
              <p:cNvPr id="181" name="Straight Arrow Connector 32"/>
              <p:cNvSpPr/>
              <p:nvPr/>
            </p:nvSpPr>
            <p:spPr>
              <a:xfrm flipH="1">
                <a:off x="780077" y="1268226"/>
                <a:ext cx="1" cy="3885464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tailEnd type="oval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pic>
            <p:nvPicPr>
              <p:cNvPr id="182" name="Picture 33" descr="Picture 33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0" t="0" r="51257" b="0"/>
              <a:stretch>
                <a:fillRect/>
              </a:stretch>
            </p:blipFill>
            <p:spPr>
              <a:xfrm>
                <a:off x="477711" y="-1"/>
                <a:ext cx="1533669" cy="8080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3" name="TextBox 37"/>
              <p:cNvSpPr txBox="1"/>
              <p:nvPr/>
            </p:nvSpPr>
            <p:spPr>
              <a:xfrm>
                <a:off x="-1" y="760656"/>
                <a:ext cx="1778458" cy="3962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000"/>
                </a:lvl1pPr>
              </a:lstStyle>
              <a:p>
                <a:pPr/>
                <a:r>
                  <a:t>preprint policies</a:t>
                </a:r>
              </a:p>
            </p:txBody>
          </p:sp>
        </p:grpSp>
      </p:grpSp>
      <p:grpSp>
        <p:nvGrpSpPr>
          <p:cNvPr id="189" name="Group 43"/>
          <p:cNvGrpSpPr/>
          <p:nvPr/>
        </p:nvGrpSpPr>
        <p:grpSpPr>
          <a:xfrm>
            <a:off x="5916676" y="1859170"/>
            <a:ext cx="1879165" cy="3634586"/>
            <a:chOff x="0" y="0"/>
            <a:chExt cx="1879163" cy="3634585"/>
          </a:xfrm>
        </p:grpSpPr>
        <p:sp>
          <p:nvSpPr>
            <p:cNvPr id="186" name="Straight Arrow Connector 25"/>
            <p:cNvSpPr/>
            <p:nvPr/>
          </p:nvSpPr>
          <p:spPr>
            <a:xfrm flipH="1">
              <a:off x="1089240" y="1174753"/>
              <a:ext cx="1" cy="24598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87" name="Picture 6" descr="Picture 6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9968" y="0"/>
              <a:ext cx="1209433" cy="786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TextBox 28"/>
            <p:cNvSpPr txBox="1"/>
            <p:nvPr/>
          </p:nvSpPr>
          <p:spPr>
            <a:xfrm>
              <a:off x="0" y="786130"/>
              <a:ext cx="1879164" cy="3962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indexes preprints</a:t>
              </a:r>
            </a:p>
          </p:txBody>
        </p:sp>
      </p:grpSp>
      <p:grpSp>
        <p:nvGrpSpPr>
          <p:cNvPr id="193" name="Group 45"/>
          <p:cNvGrpSpPr/>
          <p:nvPr/>
        </p:nvGrpSpPr>
        <p:grpSpPr>
          <a:xfrm>
            <a:off x="7582509" y="2425365"/>
            <a:ext cx="1609413" cy="3083536"/>
            <a:chOff x="0" y="0"/>
            <a:chExt cx="1609412" cy="3083535"/>
          </a:xfrm>
        </p:grpSpPr>
        <p:sp>
          <p:nvSpPr>
            <p:cNvPr id="190" name="Straight Arrow Connector 29"/>
            <p:cNvSpPr/>
            <p:nvPr/>
          </p:nvSpPr>
          <p:spPr>
            <a:xfrm flipH="1">
              <a:off x="853279" y="1114008"/>
              <a:ext cx="1" cy="196952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91" name="Picture 35" descr="Picture 35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72667" b="0"/>
            <a:stretch>
              <a:fillRect/>
            </a:stretch>
          </p:blipFill>
          <p:spPr>
            <a:xfrm>
              <a:off x="342050" y="0"/>
              <a:ext cx="1109098" cy="7334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" name="TextBox 39"/>
            <p:cNvSpPr txBox="1"/>
            <p:nvPr/>
          </p:nvSpPr>
          <p:spPr>
            <a:xfrm>
              <a:off x="0" y="711614"/>
              <a:ext cx="1609413" cy="3962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preprint policy</a:t>
              </a:r>
            </a:p>
          </p:txBody>
        </p:sp>
      </p:grpSp>
      <p:grpSp>
        <p:nvGrpSpPr>
          <p:cNvPr id="197" name="Group 46"/>
          <p:cNvGrpSpPr/>
          <p:nvPr/>
        </p:nvGrpSpPr>
        <p:grpSpPr>
          <a:xfrm>
            <a:off x="8545323" y="3817280"/>
            <a:ext cx="1814796" cy="1695277"/>
            <a:chOff x="0" y="0"/>
            <a:chExt cx="1814795" cy="1695276"/>
          </a:xfrm>
        </p:grpSpPr>
        <p:pic>
          <p:nvPicPr>
            <p:cNvPr id="194" name="Picture 31" descr="Picture 31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6725" y="0"/>
              <a:ext cx="1283174" cy="548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TextBox 41"/>
            <p:cNvSpPr txBox="1"/>
            <p:nvPr/>
          </p:nvSpPr>
          <p:spPr>
            <a:xfrm>
              <a:off x="0" y="506003"/>
              <a:ext cx="1814796" cy="3962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supports bioRxiv</a:t>
              </a:r>
            </a:p>
          </p:txBody>
        </p:sp>
        <p:sp>
          <p:nvSpPr>
            <p:cNvPr id="196" name="Straight Arrow Connector 42"/>
            <p:cNvSpPr/>
            <p:nvPr/>
          </p:nvSpPr>
          <p:spPr>
            <a:xfrm flipH="1">
              <a:off x="231624" y="906114"/>
              <a:ext cx="1" cy="78916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1" name="Group 40"/>
          <p:cNvGrpSpPr/>
          <p:nvPr/>
        </p:nvGrpSpPr>
        <p:grpSpPr>
          <a:xfrm>
            <a:off x="5191402" y="3539375"/>
            <a:ext cx="1952626" cy="1954382"/>
            <a:chOff x="0" y="0"/>
            <a:chExt cx="1952625" cy="1954381"/>
          </a:xfrm>
        </p:grpSpPr>
        <p:sp>
          <p:nvSpPr>
            <p:cNvPr id="198" name="Straight Arrow Connector 20"/>
            <p:cNvSpPr/>
            <p:nvPr/>
          </p:nvSpPr>
          <p:spPr>
            <a:xfrm>
              <a:off x="1070442" y="928410"/>
              <a:ext cx="2" cy="102597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" name="TextBox 23"/>
            <p:cNvSpPr txBox="1"/>
            <p:nvPr/>
          </p:nvSpPr>
          <p:spPr>
            <a:xfrm>
              <a:off x="149616" y="587315"/>
              <a:ext cx="1609414" cy="3962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preprint policy</a:t>
              </a:r>
            </a:p>
          </p:txBody>
        </p:sp>
        <p:pic>
          <p:nvPicPr>
            <p:cNvPr id="200" name="Picture 19" descr="Picture 19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952625" cy="60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8" name="Group"/>
          <p:cNvGrpSpPr/>
          <p:nvPr/>
        </p:nvGrpSpPr>
        <p:grpSpPr>
          <a:xfrm>
            <a:off x="1582542" y="3492361"/>
            <a:ext cx="1748118" cy="2089640"/>
            <a:chOff x="0" y="0"/>
            <a:chExt cx="1748116" cy="2089638"/>
          </a:xfrm>
        </p:grpSpPr>
        <p:grpSp>
          <p:nvGrpSpPr>
            <p:cNvPr id="206" name="Group 12"/>
            <p:cNvGrpSpPr/>
            <p:nvPr/>
          </p:nvGrpSpPr>
          <p:grpSpPr>
            <a:xfrm>
              <a:off x="0" y="0"/>
              <a:ext cx="1748117" cy="686546"/>
              <a:chOff x="-226332" y="16933"/>
              <a:chExt cx="1748116" cy="686545"/>
            </a:xfrm>
          </p:grpSpPr>
          <p:sp>
            <p:nvSpPr>
              <p:cNvPr id="202" name="TextBox 11"/>
              <p:cNvSpPr txBox="1"/>
              <p:nvPr/>
            </p:nvSpPr>
            <p:spPr>
              <a:xfrm>
                <a:off x="135466" y="307238"/>
                <a:ext cx="1024519" cy="3962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000"/>
                </a:lvl1pPr>
              </a:lstStyle>
              <a:p>
                <a:pPr/>
                <a:r>
                  <a:t>web site </a:t>
                </a:r>
              </a:p>
            </p:txBody>
          </p:sp>
          <p:grpSp>
            <p:nvGrpSpPr>
              <p:cNvPr id="205" name="Picture 4"/>
              <p:cNvGrpSpPr/>
              <p:nvPr/>
            </p:nvGrpSpPr>
            <p:grpSpPr>
              <a:xfrm>
                <a:off x="-226333" y="16933"/>
                <a:ext cx="1748118" cy="378530"/>
                <a:chOff x="0" y="0"/>
                <a:chExt cx="1748116" cy="378529"/>
              </a:xfrm>
            </p:grpSpPr>
            <p:sp>
              <p:nvSpPr>
                <p:cNvPr id="203" name="Rectangle"/>
                <p:cNvSpPr/>
                <p:nvPr/>
              </p:nvSpPr>
              <p:spPr>
                <a:xfrm>
                  <a:off x="0" y="0"/>
                  <a:ext cx="1748117" cy="378530"/>
                </a:xfrm>
                <a:prstGeom prst="rect">
                  <a:avLst/>
                </a:prstGeom>
                <a:solidFill>
                  <a:srgbClr val="000000">
                    <a:alpha val="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204" name="image1.png" descr="image1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1748117" cy="378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207" name="Straight Arrow Connector 7"/>
            <p:cNvSpPr/>
            <p:nvPr/>
          </p:nvSpPr>
          <p:spPr>
            <a:xfrm flipH="1">
              <a:off x="919884" y="719611"/>
              <a:ext cx="1" cy="137002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5"/>
      <p:bldP build="whole" bldLvl="1" animBg="1" rev="0" advAuto="0" spid="185" grpId="8"/>
      <p:bldP build="whole" bldLvl="1" animBg="1" rev="0" advAuto="0" spid="193" grpId="9"/>
      <p:bldP build="whole" bldLvl="1" animBg="1" rev="0" advAuto="0" spid="175" grpId="4"/>
      <p:bldP build="whole" bldLvl="1" animBg="1" rev="0" advAuto="0" spid="189" grpId="7"/>
      <p:bldP build="whole" bldLvl="1" animBg="1" rev="0" advAuto="0" spid="169" grpId="1"/>
      <p:bldP build="whole" bldLvl="1" animBg="1" rev="0" advAuto="0" spid="208" grpId="2"/>
      <p:bldP build="whole" bldLvl="1" animBg="1" rev="0" advAuto="0" spid="170" grpId="3"/>
      <p:bldP build="whole" bldLvl="1" animBg="1" rev="0" advAuto="0" spid="197" grpId="10"/>
      <p:bldP build="whole" bldLvl="1" animBg="1" rev="0" advAuto="0" spid="201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SAPbio.org/peer-review"/>
          <p:cNvSpPr txBox="1"/>
          <p:nvPr>
            <p:ph type="title"/>
          </p:nvPr>
        </p:nvSpPr>
        <p:spPr>
          <a:xfrm>
            <a:off x="838200" y="2337858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8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ASAPbio.org/peer-review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